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.svg" ContentType="image/svg+xml"/>
  <Override PartName="/ppt/media/image40.svg" ContentType="image/svg+xml"/>
  <Override PartName="/ppt/media/image41.svg" ContentType="image/svg+xml"/>
  <Override PartName="/ppt/media/image42.svg" ContentType="image/svg+xml"/>
  <Override PartName="/ppt/media/image43.svg" ContentType="image/svg+xml"/>
  <Override PartName="/ppt/media/image44.svg" ContentType="image/svg+xml"/>
  <Override PartName="/ppt/media/image45.svg" ContentType="image/svg+xml"/>
  <Override PartName="/ppt/media/image46.svg" ContentType="image/svg+xml"/>
  <Override PartName="/ppt/media/image47.svg" ContentType="image/svg+xml"/>
  <Override PartName="/ppt/media/image48.svg" ContentType="image/svg+xml"/>
  <Override PartName="/ppt/media/image49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33"/>
  </p:handoutMasterIdLst>
  <p:sldIdLst>
    <p:sldId id="14998420" r:id="rId3"/>
    <p:sldId id="14998335" r:id="rId4"/>
    <p:sldId id="263" r:id="rId6"/>
    <p:sldId id="11088756" r:id="rId7"/>
    <p:sldId id="14998380" r:id="rId8"/>
    <p:sldId id="11088943" r:id="rId9"/>
    <p:sldId id="14998346" r:id="rId10"/>
    <p:sldId id="14998396" r:id="rId11"/>
    <p:sldId id="14998392" r:id="rId12"/>
    <p:sldId id="14998353" r:id="rId13"/>
    <p:sldId id="14998458" r:id="rId14"/>
    <p:sldId id="14998379" r:id="rId15"/>
    <p:sldId id="14998394" r:id="rId16"/>
    <p:sldId id="14998395" r:id="rId17"/>
    <p:sldId id="14998459" r:id="rId18"/>
    <p:sldId id="11088924" r:id="rId19"/>
    <p:sldId id="14998460" r:id="rId20"/>
    <p:sldId id="14998453" r:id="rId21"/>
    <p:sldId id="14998454" r:id="rId22"/>
    <p:sldId id="14998455" r:id="rId23"/>
    <p:sldId id="14998456" r:id="rId24"/>
    <p:sldId id="11088747" r:id="rId25"/>
    <p:sldId id="14998385" r:id="rId26"/>
    <p:sldId id="14998397" r:id="rId27"/>
    <p:sldId id="14998386" r:id="rId28"/>
    <p:sldId id="14998387" r:id="rId29"/>
    <p:sldId id="14998388" r:id="rId30"/>
    <p:sldId id="14998457" r:id="rId31"/>
    <p:sldId id="14998351" r:id="rId32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4" clrIdx="0"/>
  <p:cmAuthor id="2" name="Microsoft Office 用户" initials="MO用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9898"/>
    <a:srgbClr val="7B907D"/>
    <a:srgbClr val="5C8BDE"/>
    <a:srgbClr val="3FBF45"/>
    <a:srgbClr val="D8F4F5"/>
    <a:srgbClr val="1364D8"/>
    <a:srgbClr val="207373"/>
    <a:srgbClr val="7676D1"/>
    <a:srgbClr val="0E80F6"/>
    <a:srgbClr val="3A9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4" autoAdjust="0"/>
    <p:restoredTop sz="95201" autoAdjust="0"/>
  </p:normalViewPr>
  <p:slideViewPr>
    <p:cSldViewPr snapToGrid="0" showGuides="1">
      <p:cViewPr varScale="1">
        <p:scale>
          <a:sx n="106" d="100"/>
          <a:sy n="106" d="100"/>
        </p:scale>
        <p:origin x="976" y="184"/>
      </p:cViewPr>
      <p:guideLst>
        <p:guide pos="189"/>
        <p:guide pos="7451"/>
        <p:guide orient="horz" pos="436"/>
        <p:guide orient="horz" pos="40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tags" Target="tags/tag280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3316A5CB-37C2-4076-B667-7FAF605624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87946BE-5CE0-4272-B0CF-B6742E9E42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946BE-5CE0-4272-B0CF-B6742E9E42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 1PP T</a:t>
            </a:r>
            <a:r>
              <a:rPr lang="zh-CN" altLang="en-US" dirty="0"/>
              <a:t>模板网 官方唯一网址：</a:t>
            </a:r>
            <a:r>
              <a:rPr lang="en-US" altLang="zh-CN" dirty="0"/>
              <a:t>www.5 1 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946BE-5CE0-4272-B0CF-B6742E9E42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946BE-5CE0-4272-B0CF-B6742E9E42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946BE-5CE0-4272-B0CF-B6742E9E42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946BE-5CE0-4272-B0CF-B6742E9E42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946BE-5CE0-4272-B0CF-B6742E9E42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946BE-5CE0-4272-B0CF-B6742E9E42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946BE-5CE0-4272-B0CF-B6742E9E42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946BE-5CE0-4272-B0CF-B6742E9E42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946BE-5CE0-4272-B0CF-B6742E9E42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png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chemeClr val="accent1">
            <a:lumMod val="20000"/>
            <a:lumOff val="8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illfish.eoyqwC"/>
          <p:cNvPicPr>
            <a:picLocks noGrp="1" noChangeAspect="1"/>
          </p:cNvPicPr>
          <p:nvPr userDrawn="1" isPhoto="1"/>
        </p:nvPicPr>
        <p:blipFill>
          <a:blip r:embed="rId2" cstate="email">
            <a:alphaModFix amt="30000"/>
            <a:lum/>
          </a:blip>
          <a:srcRect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99935" y="6553750"/>
            <a:ext cx="3068148" cy="207377"/>
            <a:chOff x="299935" y="6596614"/>
            <a:chExt cx="3068148" cy="207377"/>
          </a:xfrm>
        </p:grpSpPr>
        <p:sp>
          <p:nvSpPr>
            <p:cNvPr id="4" name="文本框 3"/>
            <p:cNvSpPr txBox="1"/>
            <p:nvPr userDrawn="1"/>
          </p:nvSpPr>
          <p:spPr>
            <a:xfrm>
              <a:off x="299935" y="6596614"/>
              <a:ext cx="3068148" cy="169277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lvl="0" algn="l"/>
              <a:r>
                <a:rPr lang="zh-CN" altLang="en-US" sz="1100" b="0" i="0" dirty="0">
                  <a:solidFill>
                    <a:schemeClr val="accent1"/>
                  </a:solidFill>
                  <a:latin typeface="+mn-ea"/>
                  <a:ea typeface="+mn-ea"/>
                </a:rPr>
                <a:t>教育行业数据中台、数据应用服务解决方案提供商</a:t>
              </a:r>
              <a:endParaRPr lang="zh-CN" altLang="en-US" sz="1100" b="0" i="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grpSp>
          <p:nvGrpSpPr>
            <p:cNvPr id="5" name="组合 4"/>
            <p:cNvGrpSpPr/>
            <p:nvPr userDrawn="1"/>
          </p:nvGrpSpPr>
          <p:grpSpPr>
            <a:xfrm>
              <a:off x="304800" y="6803991"/>
              <a:ext cx="3016250" cy="0"/>
              <a:chOff x="304800" y="6803991"/>
              <a:chExt cx="3016250" cy="0"/>
            </a:xfrm>
          </p:grpSpPr>
          <p:cxnSp>
            <p:nvCxnSpPr>
              <p:cNvPr id="6" name="直接连接符 7"/>
              <p:cNvCxnSpPr/>
              <p:nvPr userDrawn="1"/>
            </p:nvCxnSpPr>
            <p:spPr>
              <a:xfrm>
                <a:off x="304800" y="6803991"/>
                <a:ext cx="3016250" cy="0"/>
              </a:xfrm>
              <a:prstGeom prst="line">
                <a:avLst/>
              </a:prstGeom>
              <a:ln cap="rnd">
                <a:solidFill>
                  <a:schemeClr val="accent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8"/>
              <p:cNvCxnSpPr/>
              <p:nvPr userDrawn="1"/>
            </p:nvCxnSpPr>
            <p:spPr>
              <a:xfrm>
                <a:off x="304800" y="6803991"/>
                <a:ext cx="652463" cy="0"/>
              </a:xfrm>
              <a:prstGeom prst="line">
                <a:avLst/>
              </a:prstGeom>
              <a:ln w="254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正文页-场景4">
    <p:bg>
      <p:bgPr>
        <a:solidFill>
          <a:schemeClr val="accent1">
            <a:lumMod val="20000"/>
            <a:lumOff val="8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Billfish.eoyqwC"/>
          <p:cNvPicPr>
            <a:picLocks noGrp="1" noChangeAspect="1"/>
          </p:cNvPicPr>
          <p:nvPr userDrawn="1" isPhoto="1"/>
        </p:nvPicPr>
        <p:blipFill>
          <a:blip r:embed="rId2" cstate="email">
            <a:alphaModFix amt="30000"/>
            <a:lum/>
          </a:blip>
          <a:srcRect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email">
            <a:alphaModFix amt="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3020" y="4048"/>
            <a:ext cx="12184804" cy="6853952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309665" y="6761127"/>
            <a:ext cx="3016250" cy="0"/>
            <a:chOff x="304800" y="6803991"/>
            <a:chExt cx="3016250" cy="0"/>
          </a:xfrm>
        </p:grpSpPr>
        <p:cxnSp>
          <p:nvCxnSpPr>
            <p:cNvPr id="17" name="直接连接符 7"/>
            <p:cNvCxnSpPr/>
            <p:nvPr userDrawn="1"/>
          </p:nvCxnSpPr>
          <p:spPr>
            <a:xfrm>
              <a:off x="304800" y="6803991"/>
              <a:ext cx="3016250" cy="0"/>
            </a:xfrm>
            <a:prstGeom prst="line">
              <a:avLst/>
            </a:prstGeom>
            <a:ln cap="rnd">
              <a:solidFill>
                <a:schemeClr val="accent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8"/>
            <p:cNvCxnSpPr/>
            <p:nvPr userDrawn="1"/>
          </p:nvCxnSpPr>
          <p:spPr>
            <a:xfrm>
              <a:off x="304800" y="6803991"/>
              <a:ext cx="65246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299935" y="6563411"/>
            <a:ext cx="3645968" cy="33855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0" i="0" dirty="0">
                <a:solidFill>
                  <a:schemeClr val="accent1"/>
                </a:solidFill>
                <a:latin typeface="+mn-ea"/>
                <a:ea typeface="+mn-ea"/>
              </a:rPr>
              <a:t>基于区块链的碳核算和碳交易系统业务流程设计</a:t>
            </a:r>
            <a:endParaRPr lang="zh-CN" altLang="en-US" sz="1100" b="0" i="0" dirty="0">
              <a:solidFill>
                <a:schemeClr val="accent1"/>
              </a:solidFill>
              <a:latin typeface="+mn-ea"/>
              <a:ea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0" i="0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endParaRPr lang="zh-CN" altLang="en-US" sz="1100" b="0" i="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bg>
      <p:bgPr>
        <a:gradFill>
          <a:gsLst>
            <a:gs pos="0">
              <a:schemeClr val="accent1"/>
            </a:gs>
            <a:gs pos="100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电脑萤幕&#10;&#10;低可信度描述已自动生成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spect="1"/>
          </p:cNvSpPr>
          <p:nvPr/>
        </p:nvSpPr>
        <p:spPr>
          <a:xfrm>
            <a:off x="546707" y="-421653"/>
            <a:ext cx="11103123" cy="11165762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  <a:scene3d>
              <a:camera prst="perspectiveRelaxedModerately">
                <a:rot lat="16907998" lon="0" rev="0"/>
              </a:camera>
              <a:lightRig rig="threePt" dir="t"/>
            </a:scene3d>
          </a:bodyPr>
          <a:lstStyle/>
          <a:p>
            <a:r>
              <a:rPr lang="en-US" altLang="zh-CN" sz="8800" b="1" spc="200">
                <a:gradFill flip="none" rotWithShape="1">
                  <a:gsLst>
                    <a:gs pos="52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|||||||||||||||||||||||||||||||||||||||||||||||||||||||||||||||||||||||||||||||||||||||||||||||||||||||||||||||||||||||||||||||||||||||||||||||||||||||||||||||||||||||||||||||||||||||||||||</a:t>
            </a:r>
            <a:endParaRPr lang="zh-CN" altLang="en-US" sz="8800" b="1" spc="200">
              <a:gradFill flip="none" rotWithShape="1">
                <a:gsLst>
                  <a:gs pos="52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5" name="底圆"/>
          <p:cNvSpPr txBox="1">
            <a:spLocks noChangeAspect="1"/>
          </p:cNvSpPr>
          <p:nvPr/>
        </p:nvSpPr>
        <p:spPr>
          <a:xfrm flipH="1">
            <a:off x="1526014" y="26387"/>
            <a:ext cx="9220237" cy="9012658"/>
          </a:xfrm>
          <a:prstGeom prst="rect">
            <a:avLst/>
          </a:prstGeom>
          <a:noFill/>
          <a:effectLst>
            <a:glow>
              <a:schemeClr val="accent1">
                <a:lumMod val="20000"/>
                <a:lumOff val="80000"/>
              </a:schemeClr>
            </a:glow>
          </a:effectLst>
        </p:spPr>
        <p:txBody>
          <a:bodyPr wrap="square" rtlCol="0">
            <a:prstTxWarp prst="textCircle">
              <a:avLst/>
            </a:prstTxWarp>
            <a:spAutoFit/>
            <a:scene3d>
              <a:camera prst="perspectiveRelaxedModerately">
                <a:rot lat="17028000" lon="0" rev="0"/>
              </a:camera>
              <a:lightRig rig="threePt" dir="t"/>
            </a:scene3d>
          </a:bodyPr>
          <a:lstStyle/>
          <a:p>
            <a:r>
              <a:rPr lang="en-US" altLang="zh-CN" sz="8800" b="1" spc="200">
                <a:gradFill flip="none" rotWithShape="1">
                  <a:gsLst>
                    <a:gs pos="52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|||||||||||||||||||||||||||||||||||||||||||||||||||||||||||||||||||||||||||||||||||||||||||||||||||||||||||||||||||||||||||||||||||||||||||||||||||||||||||||||||||||||||||||||||||||||||||||</a:t>
            </a:r>
            <a:endParaRPr lang="zh-CN" altLang="en-US" sz="8800" b="1" spc="200">
              <a:gradFill flip="none" rotWithShape="1">
                <a:gsLst>
                  <a:gs pos="52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pic>
        <p:nvPicPr>
          <p:cNvPr id="2" name="Picture 2" descr="https://hbimg.huabanimg.com/ddcbba691627232e398e4c3cbc7f5dfb45fced6ac7475-pPsesU"/>
          <p:cNvPicPr>
            <a:picLocks noChangeAspect="1" noChangeArrowheads="1"/>
          </p:cNvPicPr>
          <p:nvPr/>
        </p:nvPicPr>
        <p:blipFill>
          <a:blip r:embed="rId3" cstate="email">
            <a:alphaModFix amt="49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529" y="2304237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组合 27"/>
          <p:cNvGrpSpPr/>
          <p:nvPr/>
        </p:nvGrpSpPr>
        <p:grpSpPr>
          <a:xfrm>
            <a:off x="1834792" y="-761502"/>
            <a:ext cx="8541466" cy="8493302"/>
            <a:chOff x="1834792" y="-761502"/>
            <a:chExt cx="8541466" cy="8493302"/>
          </a:xfrm>
        </p:grpSpPr>
        <p:grpSp>
          <p:nvGrpSpPr>
            <p:cNvPr id="17" name="组合 16"/>
            <p:cNvGrpSpPr/>
            <p:nvPr userDrawn="1"/>
          </p:nvGrpSpPr>
          <p:grpSpPr>
            <a:xfrm>
              <a:off x="1834792" y="-761502"/>
              <a:ext cx="8541466" cy="8493302"/>
              <a:chOff x="1834792" y="-761502"/>
              <a:chExt cx="8541466" cy="8493302"/>
            </a:xfrm>
          </p:grpSpPr>
          <p:pic>
            <p:nvPicPr>
              <p:cNvPr id="18" name="图片 17" descr="黑暗中的蓝色星球&#10;&#10;描述已自动生成"/>
              <p:cNvPicPr>
                <a:picLocks noChangeAspect="1"/>
              </p:cNvPicPr>
              <p:nvPr/>
            </p:nvPicPr>
            <p:blipFill>
              <a:blip r:embed="rId5">
                <a:alphaModFix amt="60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34792" y="-761502"/>
                <a:ext cx="8541466" cy="8493302"/>
              </a:xfrm>
              <a:prstGeom prst="rect">
                <a:avLst/>
              </a:prstGeom>
            </p:spPr>
          </p:pic>
          <p:pic>
            <p:nvPicPr>
              <p:cNvPr id="19" name="图片 18" descr="黑暗中的蓝色星球&#10;&#10;描述已自动生成"/>
              <p:cNvPicPr>
                <a:picLocks noChangeAspect="1"/>
              </p:cNvPicPr>
              <p:nvPr/>
            </p:nvPicPr>
            <p:blipFill>
              <a:blip r:embed="rId5">
                <a:alphaModFix amt="17000"/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834792" y="-761502"/>
                <a:ext cx="8541466" cy="8493302"/>
              </a:xfrm>
              <a:prstGeom prst="rect">
                <a:avLst/>
              </a:prstGeom>
            </p:spPr>
          </p:pic>
        </p:grpSp>
        <p:sp>
          <p:nvSpPr>
            <p:cNvPr id="16" name="椭圆 15"/>
            <p:cNvSpPr/>
            <p:nvPr userDrawn="1"/>
          </p:nvSpPr>
          <p:spPr>
            <a:xfrm>
              <a:off x="2703704" y="-484883"/>
              <a:ext cx="6784592" cy="614406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>
              <a:noFill/>
            </a:ln>
            <a:effectLst>
              <a:softEdge rad="863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alpha val="0"/>
                  </a:schemeClr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598154" y="1814881"/>
            <a:ext cx="198282" cy="2393688"/>
          </a:xfrm>
          <a:prstGeom prst="rect">
            <a:avLst/>
          </a:prstGeom>
          <a:gradFill>
            <a:gsLst>
              <a:gs pos="0">
                <a:schemeClr val="accent2">
                  <a:alpha val="1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/>
          </a:p>
        </p:txBody>
      </p:sp>
      <p:sp>
        <p:nvSpPr>
          <p:cNvPr id="6" name="椭圆 5"/>
          <p:cNvSpPr/>
          <p:nvPr/>
        </p:nvSpPr>
        <p:spPr>
          <a:xfrm>
            <a:off x="324181" y="4432578"/>
            <a:ext cx="11543641" cy="4685411"/>
          </a:xfrm>
          <a:prstGeom prst="ellipse">
            <a:avLst/>
          </a:prstGeom>
          <a:noFill/>
          <a:ln w="34925">
            <a:gradFill>
              <a:gsLst>
                <a:gs pos="25000">
                  <a:schemeClr val="accent1">
                    <a:alpha val="0"/>
                  </a:schemeClr>
                </a:gs>
                <a:gs pos="100000">
                  <a:schemeClr val="accent1">
                    <a:alpha val="34000"/>
                  </a:schemeClr>
                </a:gs>
              </a:gsLst>
              <a:lin ang="5400000" scaled="1"/>
            </a:gradFill>
            <a:prstDash val="sysDot"/>
          </a:ln>
          <a:effectLst>
            <a:outerShdw blurRad="127000" algn="ctr" rotWithShape="0">
              <a:schemeClr val="accent1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792390" y="3471129"/>
            <a:ext cx="13776783" cy="4809848"/>
          </a:xfrm>
          <a:prstGeom prst="ellipse">
            <a:avLst/>
          </a:prstGeom>
          <a:gradFill flip="none" rotWithShape="1">
            <a:gsLst>
              <a:gs pos="27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5875">
            <a:gradFill>
              <a:gsLst>
                <a:gs pos="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254000" algn="ctr" rotWithShape="0">
              <a:schemeClr val="accent1">
                <a:lumMod val="40000"/>
                <a:lumOff val="6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838200" y="3127566"/>
            <a:ext cx="13868400" cy="4569356"/>
          </a:xfrm>
          <a:prstGeom prst="ellipse">
            <a:avLst/>
          </a:prstGeom>
          <a:noFill/>
          <a:ln w="19050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  <a:gs pos="56000">
                  <a:schemeClr val="accent1">
                    <a:alpha val="44000"/>
                  </a:schemeClr>
                </a:gs>
              </a:gsLst>
              <a:lin ang="5400000" scaled="1"/>
            </a:gradFill>
          </a:ln>
          <a:effectLst>
            <a:outerShdw blurRad="139700" algn="ctr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-311904" y="3127566"/>
            <a:ext cx="12815310" cy="4043157"/>
            <a:chOff x="-311904" y="3127566"/>
            <a:chExt cx="12815310" cy="4043157"/>
          </a:xfrm>
        </p:grpSpPr>
        <p:sp>
          <p:nvSpPr>
            <p:cNvPr id="14" name="任意多边形: 形状 13"/>
            <p:cNvSpPr/>
            <p:nvPr/>
          </p:nvSpPr>
          <p:spPr>
            <a:xfrm>
              <a:off x="-311904" y="3653771"/>
              <a:ext cx="12815307" cy="3516952"/>
            </a:xfrm>
            <a:custGeom>
              <a:avLst/>
              <a:gdLst>
                <a:gd name="connsiteX0" fmla="*/ 0 w 9320386"/>
                <a:gd name="connsiteY0" fmla="*/ 0 h 2557828"/>
                <a:gd name="connsiteX1" fmla="*/ 1282515 w 9320386"/>
                <a:gd name="connsiteY1" fmla="*/ 0 h 2557828"/>
                <a:gd name="connsiteX2" fmla="*/ 1210947 w 9320386"/>
                <a:gd name="connsiteY2" fmla="*/ 19789 h 2557828"/>
                <a:gd name="connsiteX3" fmla="*/ 360 w 9320386"/>
                <a:gd name="connsiteY3" fmla="*/ 845812 h 2557828"/>
                <a:gd name="connsiteX4" fmla="*/ 4660373 w 9320386"/>
                <a:gd name="connsiteY4" fmla="*/ 2074323 h 2557828"/>
                <a:gd name="connsiteX5" fmla="*/ 9320386 w 9320386"/>
                <a:gd name="connsiteY5" fmla="*/ 845812 h 2557828"/>
                <a:gd name="connsiteX6" fmla="*/ 9320386 w 9320386"/>
                <a:gd name="connsiteY6" fmla="*/ 1313378 h 2557828"/>
                <a:gd name="connsiteX7" fmla="*/ 9317333 w 9320386"/>
                <a:gd name="connsiteY7" fmla="*/ 1313378 h 2557828"/>
                <a:gd name="connsiteX8" fmla="*/ 9320386 w 9320386"/>
                <a:gd name="connsiteY8" fmla="*/ 1329317 h 2557828"/>
                <a:gd name="connsiteX9" fmla="*/ 4660373 w 9320386"/>
                <a:gd name="connsiteY9" fmla="*/ 2557828 h 2557828"/>
                <a:gd name="connsiteX10" fmla="*/ 360 w 9320386"/>
                <a:gd name="connsiteY10" fmla="*/ 1329317 h 2557828"/>
                <a:gd name="connsiteX11" fmla="*/ 3413 w 9320386"/>
                <a:gd name="connsiteY11" fmla="*/ 1313378 h 2557828"/>
                <a:gd name="connsiteX12" fmla="*/ 0 w 9320386"/>
                <a:gd name="connsiteY12" fmla="*/ 1313378 h 2557828"/>
                <a:gd name="connsiteX13" fmla="*/ 0 w 9320386"/>
                <a:gd name="connsiteY13" fmla="*/ 0 h 255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20386" h="2557828">
                  <a:moveTo>
                    <a:pt x="0" y="0"/>
                  </a:moveTo>
                  <a:lnTo>
                    <a:pt x="1282515" y="0"/>
                  </a:lnTo>
                  <a:lnTo>
                    <a:pt x="1210947" y="19789"/>
                  </a:lnTo>
                  <a:cubicBezTo>
                    <a:pt x="458789" y="237957"/>
                    <a:pt x="360" y="527771"/>
                    <a:pt x="360" y="845812"/>
                  </a:cubicBezTo>
                  <a:cubicBezTo>
                    <a:pt x="360" y="1524300"/>
                    <a:pt x="2086719" y="2074323"/>
                    <a:pt x="4660373" y="2074323"/>
                  </a:cubicBezTo>
                  <a:cubicBezTo>
                    <a:pt x="7234027" y="2074323"/>
                    <a:pt x="9320386" y="1524300"/>
                    <a:pt x="9320386" y="845812"/>
                  </a:cubicBezTo>
                  <a:lnTo>
                    <a:pt x="9320386" y="1313378"/>
                  </a:lnTo>
                  <a:lnTo>
                    <a:pt x="9317333" y="1313378"/>
                  </a:lnTo>
                  <a:lnTo>
                    <a:pt x="9320386" y="1329317"/>
                  </a:lnTo>
                  <a:cubicBezTo>
                    <a:pt x="9320386" y="2007805"/>
                    <a:pt x="7234027" y="2557828"/>
                    <a:pt x="4660373" y="2557828"/>
                  </a:cubicBezTo>
                  <a:cubicBezTo>
                    <a:pt x="2086719" y="2557828"/>
                    <a:pt x="360" y="2007805"/>
                    <a:pt x="360" y="1329317"/>
                  </a:cubicBezTo>
                  <a:lnTo>
                    <a:pt x="3413" y="1313378"/>
                  </a:lnTo>
                  <a:lnTo>
                    <a:pt x="0" y="131337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8000"/>
                  </a:schemeClr>
                </a:gs>
                <a:gs pos="51000">
                  <a:schemeClr val="accent1">
                    <a:alpha val="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-311407" y="3127566"/>
              <a:ext cx="12814813" cy="3378346"/>
            </a:xfrm>
            <a:prstGeom prst="ellipse">
              <a:avLst/>
            </a:prstGeom>
            <a:noFill/>
            <a:ln w="15875">
              <a:gradFill>
                <a:gsLst>
                  <a:gs pos="6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>
                      <a:alpha val="27000"/>
                    </a:schemeClr>
                  </a:gs>
                  <a:gs pos="76000">
                    <a:schemeClr val="accent1"/>
                  </a:gs>
                </a:gsLst>
                <a:lin ang="5400000" scaled="1"/>
              </a:gradFill>
              <a:prstDash val="sysDot"/>
            </a:ln>
            <a:effectLst>
              <a:outerShdw blurRad="1016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34092" y="3193676"/>
            <a:ext cx="10238972" cy="2941707"/>
            <a:chOff x="1270893" y="3257644"/>
            <a:chExt cx="3481624" cy="1000288"/>
          </a:xfrm>
        </p:grpSpPr>
        <p:sp>
          <p:nvSpPr>
            <p:cNvPr id="12" name="底"/>
            <p:cNvSpPr/>
            <p:nvPr/>
          </p:nvSpPr>
          <p:spPr>
            <a:xfrm flipH="1">
              <a:off x="1299743" y="3666381"/>
              <a:ext cx="3452774" cy="591551"/>
            </a:xfrm>
            <a:custGeom>
              <a:avLst/>
              <a:gdLst>
                <a:gd name="connsiteX0" fmla="*/ 0 w 7384948"/>
                <a:gd name="connsiteY0" fmla="*/ 0 h 1265236"/>
                <a:gd name="connsiteX1" fmla="*/ 3692474 w 7384948"/>
                <a:gd name="connsiteY1" fmla="*/ 903685 h 1265236"/>
                <a:gd name="connsiteX2" fmla="*/ 7384948 w 7384948"/>
                <a:gd name="connsiteY2" fmla="*/ 0 h 1265236"/>
                <a:gd name="connsiteX3" fmla="*/ 7384948 w 7384948"/>
                <a:gd name="connsiteY3" fmla="*/ 361551 h 1265236"/>
                <a:gd name="connsiteX4" fmla="*/ 7384948 w 7384948"/>
                <a:gd name="connsiteY4" fmla="*/ 365645 h 1265236"/>
                <a:gd name="connsiteX5" fmla="*/ 7384103 w 7384948"/>
                <a:gd name="connsiteY5" fmla="*/ 365645 h 1265236"/>
                <a:gd name="connsiteX6" fmla="*/ 7365884 w 7384948"/>
                <a:gd name="connsiteY6" fmla="*/ 453948 h 1265236"/>
                <a:gd name="connsiteX7" fmla="*/ 3692474 w 7384948"/>
                <a:gd name="connsiteY7" fmla="*/ 1265236 h 1265236"/>
                <a:gd name="connsiteX8" fmla="*/ 19064 w 7384948"/>
                <a:gd name="connsiteY8" fmla="*/ 453948 h 1265236"/>
                <a:gd name="connsiteX9" fmla="*/ 845 w 7384948"/>
                <a:gd name="connsiteY9" fmla="*/ 365645 h 1265236"/>
                <a:gd name="connsiteX10" fmla="*/ 0 w 7384948"/>
                <a:gd name="connsiteY10" fmla="*/ 365645 h 1265236"/>
                <a:gd name="connsiteX11" fmla="*/ 0 w 7384948"/>
                <a:gd name="connsiteY11" fmla="*/ 361551 h 1265236"/>
                <a:gd name="connsiteX12" fmla="*/ 0 w 7384948"/>
                <a:gd name="connsiteY12" fmla="*/ 0 h 126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84948" h="1265236">
                  <a:moveTo>
                    <a:pt x="0" y="0"/>
                  </a:moveTo>
                  <a:cubicBezTo>
                    <a:pt x="0" y="499091"/>
                    <a:pt x="1653177" y="903685"/>
                    <a:pt x="3692474" y="903685"/>
                  </a:cubicBezTo>
                  <a:cubicBezTo>
                    <a:pt x="5731771" y="903685"/>
                    <a:pt x="7384948" y="499091"/>
                    <a:pt x="7384948" y="0"/>
                  </a:cubicBezTo>
                  <a:lnTo>
                    <a:pt x="7384948" y="361551"/>
                  </a:lnTo>
                  <a:lnTo>
                    <a:pt x="7384948" y="365645"/>
                  </a:lnTo>
                  <a:lnTo>
                    <a:pt x="7384103" y="365645"/>
                  </a:lnTo>
                  <a:lnTo>
                    <a:pt x="7365884" y="453948"/>
                  </a:lnTo>
                  <a:cubicBezTo>
                    <a:pt x="7176793" y="909636"/>
                    <a:pt x="5604315" y="1265236"/>
                    <a:pt x="3692474" y="1265236"/>
                  </a:cubicBezTo>
                  <a:cubicBezTo>
                    <a:pt x="1780633" y="1265236"/>
                    <a:pt x="208156" y="909636"/>
                    <a:pt x="19064" y="453948"/>
                  </a:cubicBezTo>
                  <a:lnTo>
                    <a:pt x="845" y="365645"/>
                  </a:lnTo>
                  <a:lnTo>
                    <a:pt x="0" y="365645"/>
                  </a:lnTo>
                  <a:lnTo>
                    <a:pt x="0" y="36155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1000"/>
                  </a:schemeClr>
                </a:gs>
                <a:gs pos="50000">
                  <a:schemeClr val="accent1">
                    <a:alpha val="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270893" y="3257644"/>
              <a:ext cx="3452774" cy="845021"/>
            </a:xfrm>
            <a:prstGeom prst="ellipse">
              <a:avLst/>
            </a:prstGeom>
            <a:gradFill flip="none" rotWithShape="1"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>
                    <a:alpha val="1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5875">
              <a:gradFill>
                <a:gsLst>
                  <a:gs pos="15000">
                    <a:schemeClr val="accent1">
                      <a:alpha val="0"/>
                    </a:schemeClr>
                  </a:gs>
                  <a:gs pos="100000">
                    <a:schemeClr val="accent1">
                      <a:alpha val="60000"/>
                    </a:schemeClr>
                  </a:gs>
                  <a:gs pos="60000">
                    <a:schemeClr val="accent1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2598361" y="4232425"/>
            <a:ext cx="6995279" cy="1332527"/>
          </a:xfrm>
          <a:prstGeom prst="ellipse">
            <a:avLst/>
          </a:prstGeom>
          <a:gradFill flip="none" rotWithShape="1">
            <a:gsLst>
              <a:gs pos="54496">
                <a:schemeClr val="accent1">
                  <a:alpha val="5000"/>
                </a:schemeClr>
              </a:gs>
              <a:gs pos="21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0">
                  <a:schemeClr val="accent1">
                    <a:lumMod val="20000"/>
                    <a:lumOff val="80000"/>
                    <a:alpha val="7000"/>
                  </a:schemeClr>
                </a:gs>
                <a:gs pos="100000">
                  <a:schemeClr val="accent1">
                    <a:lumMod val="75000"/>
                    <a:alpha val="9000"/>
                  </a:schemeClr>
                </a:gs>
                <a:gs pos="71000">
                  <a:schemeClr val="accent1">
                    <a:alpha val="62000"/>
                  </a:schemeClr>
                </a:gs>
              </a:gsLst>
              <a:lin ang="5400000" scaled="1"/>
            </a:gradFill>
            <a:prstDash val="dash"/>
          </a:ln>
          <a:effectLst>
            <a:outerShdw blurRad="101600" algn="ctr" rotWithShape="0">
              <a:schemeClr val="accent1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684370" y="4076311"/>
            <a:ext cx="0" cy="1749603"/>
          </a:xfrm>
          <a:prstGeom prst="line">
            <a:avLst/>
          </a:prstGeom>
          <a:ln w="19050">
            <a:gradFill>
              <a:gsLst>
                <a:gs pos="0">
                  <a:schemeClr val="accent2">
                    <a:alpha val="36000"/>
                  </a:schemeClr>
                </a:gs>
                <a:gs pos="8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 flipH="1">
            <a:off x="11219745" y="3143517"/>
            <a:ext cx="179316" cy="179931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96000">
                <a:schemeClr val="accent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600"/>
          </a:p>
        </p:txBody>
      </p:sp>
      <p:sp>
        <p:nvSpPr>
          <p:cNvPr id="20" name="椭圆 19"/>
          <p:cNvSpPr/>
          <p:nvPr userDrawn="1"/>
        </p:nvSpPr>
        <p:spPr>
          <a:xfrm>
            <a:off x="702019" y="1991552"/>
            <a:ext cx="802238" cy="80223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-397826" y="689216"/>
            <a:ext cx="1241756" cy="124175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76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0755596" y="1419226"/>
            <a:ext cx="1529772" cy="152977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73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9939095" y="689216"/>
            <a:ext cx="802238" cy="80223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79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>
            <a:off x="5171965" y="-4955653"/>
            <a:ext cx="17282530" cy="74960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-13176387" y="2854370"/>
            <a:ext cx="17282530" cy="74960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6.25E-7 -4.81481E-6 L 6.25E-7 0.25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L -1.25E-6 -0.25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6.25E-7 -4.81481E-6 L 6.25E-7 0.25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8.33333E-7 -2.22222E-6 L 8.33333E-7 0.25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9167E-6 -2.59259E-6 L -4.79167E-6 0.25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875E-6 1.48148E-6 L -1.875E-6 0.25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125E-6 3.7037E-6 L 3.125E-6 0.25 " pathEditMode="relative" rAng="0" ptsTypes="AA">
                                      <p:cBhvr>
                                        <p:cTn id="39" dur="6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bg>
      <p:bgPr>
        <a:solidFill>
          <a:schemeClr val="accent1">
            <a:lumMod val="20000"/>
            <a:lumOff val="8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illfish.eoyqwC"/>
          <p:cNvPicPr>
            <a:picLocks noGrp="1" noChangeAspect="1"/>
          </p:cNvPicPr>
          <p:nvPr userDrawn="1" isPhoto="1"/>
        </p:nvPicPr>
        <p:blipFill>
          <a:blip r:embed="rId2" cstate="email">
            <a:alphaModFix amt="30000"/>
            <a:lum/>
          </a:blip>
          <a:srcRect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17" name="图片 16" hidden="1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9865315" y="232418"/>
            <a:ext cx="2048937" cy="452963"/>
          </a:xfrm>
          <a:prstGeom prst="rect">
            <a:avLst/>
          </a:prstGeom>
        </p:spPr>
      </p:pic>
      <p:sp>
        <p:nvSpPr>
          <p:cNvPr id="14" name="椭圆 13" hidden="1"/>
          <p:cNvSpPr/>
          <p:nvPr userDrawn="1"/>
        </p:nvSpPr>
        <p:spPr>
          <a:xfrm>
            <a:off x="-2341364" y="2596786"/>
            <a:ext cx="16874726" cy="16874724"/>
          </a:xfrm>
          <a:prstGeom prst="ellipse">
            <a:avLst/>
          </a:prstGeom>
          <a:gradFill flip="none" rotWithShape="1">
            <a:gsLst>
              <a:gs pos="5400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18000"/>
                </a:schemeClr>
              </a:gs>
            </a:gsLst>
            <a:lin ang="5400000" scaled="0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78000">
                <a:schemeClr val="accent1"/>
              </a:gs>
              <a:gs pos="12000">
                <a:schemeClr val="accent2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-9963141" y="3866711"/>
            <a:ext cx="23074230" cy="817743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-8641265" y="-5218242"/>
            <a:ext cx="17282530" cy="74960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/>
        </p:nvSpPr>
        <p:spPr>
          <a:xfrm>
            <a:off x="-8488865" y="-5065842"/>
            <a:ext cx="17282530" cy="74960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: 圆角 7"/>
          <p:cNvSpPr/>
          <p:nvPr userDrawn="1"/>
        </p:nvSpPr>
        <p:spPr>
          <a:xfrm>
            <a:off x="-3489960" y="1737474"/>
            <a:ext cx="15134092" cy="3383051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bg1">
                  <a:alpha val="45000"/>
                </a:schemeClr>
              </a:gs>
            </a:gsLst>
            <a:lin ang="0" scaled="1"/>
          </a:gradFill>
          <a:ln w="15875">
            <a:gradFill flip="none" rotWithShape="1">
              <a:gsLst>
                <a:gs pos="44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  <a:scene3d>
            <a:camera prst="orthographicFront"/>
            <a:lightRig rig="contrasting" dir="t">
              <a:rot lat="0" lon="0" rev="7200000"/>
            </a:lightRig>
          </a:scene3d>
          <a:sp3d>
            <a:bevelT w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68411" y="2538623"/>
            <a:ext cx="5995231" cy="13299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 algn="l">
              <a:buNone/>
              <a:defRPr lang="zh-CN" altLang="en-US" sz="9500" b="1" dirty="0">
                <a:solidFill>
                  <a:schemeClr val="bg1"/>
                </a:solidFill>
                <a:effectLst>
                  <a:outerShdw blurRad="381000" dist="50800" dir="5400000" sx="98000" sy="98000" algn="ctr" rotWithShape="0">
                    <a:schemeClr val="accent1">
                      <a:alpha val="15000"/>
                    </a:schemeClr>
                  </a:outerShdw>
                  <a:reflection blurRad="50800" stA="50000" endA="300" endPos="30000" dist="29997" dir="5400000" sy="-100000" algn="bl" rotWithShape="0"/>
                </a:effectLst>
                <a:latin typeface="+mj-lt"/>
                <a:ea typeface="+mj-ea"/>
              </a:defRPr>
            </a:lvl1pPr>
          </a:lstStyle>
          <a:p>
            <a:pPr marL="0" lvl="0" algn="dist" defTabSz="457200"/>
            <a:r>
              <a:rPr lang="zh-CN" altLang="en-US" dirty="0"/>
              <a:t>过渡页标题</a:t>
            </a:r>
            <a:endParaRPr lang="zh-CN" altLang="en-US" dirty="0"/>
          </a:p>
        </p:txBody>
      </p:sp>
      <p:sp useBgFill="1">
        <p:nvSpPr>
          <p:cNvPr id="14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4868411" y="3986603"/>
            <a:ext cx="2923877" cy="338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zh-CN" altLang="en-US" sz="2400">
                <a:solidFill>
                  <a:schemeClr val="bg1">
                    <a:alpha val="37000"/>
                  </a:schemeClr>
                </a:solidFill>
                <a:latin typeface="+mj-lt"/>
              </a:defRPr>
            </a:lvl1pPr>
          </a:lstStyle>
          <a:p>
            <a:pPr marL="0" lvl="0" defTabSz="457200"/>
            <a:r>
              <a:rPr lang="en-US" altLang="zh-CN" dirty="0"/>
              <a:t>ACTIVITY LAYOUT</a:t>
            </a:r>
            <a:endParaRPr lang="en-US" altLang="zh-CN" dirty="0"/>
          </a:p>
        </p:txBody>
      </p:sp>
      <p:sp useBgFill="1">
        <p:nvSpPr>
          <p:cNvPr id="2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2345" y="481985"/>
            <a:ext cx="3868047" cy="7054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contrasting" dir="t">
                <a:rot lat="0" lon="0" rev="1800000"/>
              </a:lightRig>
            </a:scene3d>
            <a:sp3d extrusionH="57150">
              <a:bevelT w="101600" h="101600"/>
            </a:sp3d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0000" b="1" i="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effectLst>
                  <a:reflection blurRad="50800" stA="77000" endPos="11000" dir="5400000" sy="-100000" algn="bl" rotWithShape="0"/>
                </a:effectLst>
                <a:latin typeface="+mj-lt"/>
                <a:cs typeface="Latha" panose="020B0604020202020204" pitchFamily="34" charset="0"/>
              </a:defRPr>
            </a:lvl1pPr>
          </a:lstStyle>
          <a:p>
            <a:pPr marL="0" lvl="0" defTabSz="457200"/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正文页">
    <p:bg>
      <p:bgPr>
        <a:solidFill>
          <a:schemeClr val="accent1">
            <a:lumMod val="20000"/>
            <a:lumOff val="8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Billfish.eoyqwC"/>
          <p:cNvPicPr>
            <a:picLocks noGrp="1" noChangeAspect="1"/>
          </p:cNvPicPr>
          <p:nvPr userDrawn="1" isPhoto="1"/>
        </p:nvPicPr>
        <p:blipFill>
          <a:blip r:embed="rId2" cstate="email">
            <a:alphaModFix amt="30000"/>
            <a:lum/>
          </a:blip>
          <a:srcRect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 userDrawn="1">
            <p:ph type="body" sz="quarter" idx="12"/>
          </p:nvPr>
        </p:nvSpPr>
        <p:spPr>
          <a:xfrm>
            <a:off x="669188" y="179719"/>
            <a:ext cx="4616648" cy="4154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grpSp>
        <p:nvGrpSpPr>
          <p:cNvPr id="24" name="组合 23"/>
          <p:cNvGrpSpPr>
            <a:grpSpLocks noChangeAspect="1"/>
          </p:cNvGrpSpPr>
          <p:nvPr userDrawn="1"/>
        </p:nvGrpSpPr>
        <p:grpSpPr>
          <a:xfrm>
            <a:off x="-153857" y="101959"/>
            <a:ext cx="1017571" cy="1133815"/>
            <a:chOff x="-284697" y="312030"/>
            <a:chExt cx="1455220" cy="1621459"/>
          </a:xfrm>
        </p:grpSpPr>
        <p:sp>
          <p:nvSpPr>
            <p:cNvPr id="25" name="椭圆 24"/>
            <p:cNvSpPr/>
            <p:nvPr/>
          </p:nvSpPr>
          <p:spPr>
            <a:xfrm>
              <a:off x="-284697" y="570433"/>
              <a:ext cx="1455220" cy="136305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29000"/>
                  </a:schemeClr>
                </a:gs>
                <a:gs pos="64000">
                  <a:schemeClr val="accent1">
                    <a:alpha val="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 flipH="1">
              <a:off x="-239437" y="312030"/>
              <a:ext cx="949463" cy="1338089"/>
              <a:chOff x="1303655" y="3429000"/>
              <a:chExt cx="1541239" cy="2172080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1303655" y="4691824"/>
                <a:ext cx="1541239" cy="909256"/>
                <a:chOff x="1303655" y="4691824"/>
                <a:chExt cx="1541239" cy="909256"/>
              </a:xfrm>
            </p:grpSpPr>
            <p:sp>
              <p:nvSpPr>
                <p:cNvPr id="32" name="图形 1407"/>
                <p:cNvSpPr/>
                <p:nvPr/>
              </p:nvSpPr>
              <p:spPr>
                <a:xfrm>
                  <a:off x="1367091" y="4728591"/>
                  <a:ext cx="213550" cy="142398"/>
                </a:xfrm>
                <a:custGeom>
                  <a:avLst/>
                  <a:gdLst>
                    <a:gd name="connsiteX0" fmla="*/ 213551 w 213550"/>
                    <a:gd name="connsiteY0" fmla="*/ 0 h 142398"/>
                    <a:gd name="connsiteX1" fmla="*/ 213551 w 213550"/>
                    <a:gd name="connsiteY1" fmla="*/ 18288 h 142398"/>
                    <a:gd name="connsiteX2" fmla="*/ 0 w 213550"/>
                    <a:gd name="connsiteY2" fmla="*/ 142399 h 142398"/>
                    <a:gd name="connsiteX3" fmla="*/ 95 w 213550"/>
                    <a:gd name="connsiteY3" fmla="*/ 124111 h 142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98">
                      <a:moveTo>
                        <a:pt x="213551" y="0"/>
                      </a:moveTo>
                      <a:lnTo>
                        <a:pt x="213551" y="18288"/>
                      </a:lnTo>
                      <a:lnTo>
                        <a:pt x="0" y="142399"/>
                      </a:lnTo>
                      <a:lnTo>
                        <a:pt x="95" y="124111"/>
                      </a:lnTo>
                      <a:close/>
                    </a:path>
                  </a:pathLst>
                </a:custGeom>
                <a:solidFill>
                  <a:srgbClr val="BD943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图形 1407"/>
                <p:cNvSpPr/>
                <p:nvPr/>
              </p:nvSpPr>
              <p:spPr>
                <a:xfrm>
                  <a:off x="1580641" y="4728591"/>
                  <a:ext cx="568547" cy="346519"/>
                </a:xfrm>
                <a:custGeom>
                  <a:avLst/>
                  <a:gdLst>
                    <a:gd name="connsiteX0" fmla="*/ 568547 w 568547"/>
                    <a:gd name="connsiteY0" fmla="*/ 328231 h 346519"/>
                    <a:gd name="connsiteX1" fmla="*/ 568452 w 568547"/>
                    <a:gd name="connsiteY1" fmla="*/ 346520 h 346519"/>
                    <a:gd name="connsiteX2" fmla="*/ 0 w 568547"/>
                    <a:gd name="connsiteY2" fmla="*/ 18288 h 346519"/>
                    <a:gd name="connsiteX3" fmla="*/ 0 w 568547"/>
                    <a:gd name="connsiteY3" fmla="*/ 0 h 34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8547" h="346519">
                      <a:moveTo>
                        <a:pt x="568547" y="328231"/>
                      </a:moveTo>
                      <a:lnTo>
                        <a:pt x="568452" y="346520"/>
                      </a:lnTo>
                      <a:lnTo>
                        <a:pt x="0" y="182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072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图形 1407"/>
                <p:cNvSpPr/>
                <p:nvPr/>
              </p:nvSpPr>
              <p:spPr>
                <a:xfrm>
                  <a:off x="1367091" y="4852701"/>
                  <a:ext cx="568547" cy="346519"/>
                </a:xfrm>
                <a:custGeom>
                  <a:avLst/>
                  <a:gdLst>
                    <a:gd name="connsiteX0" fmla="*/ 568547 w 568547"/>
                    <a:gd name="connsiteY0" fmla="*/ 328231 h 346519"/>
                    <a:gd name="connsiteX1" fmla="*/ 568547 w 568547"/>
                    <a:gd name="connsiteY1" fmla="*/ 346520 h 346519"/>
                    <a:gd name="connsiteX2" fmla="*/ 0 w 568547"/>
                    <a:gd name="connsiteY2" fmla="*/ 18288 h 346519"/>
                    <a:gd name="connsiteX3" fmla="*/ 95 w 568547"/>
                    <a:gd name="connsiteY3" fmla="*/ 0 h 34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8547" h="346519">
                      <a:moveTo>
                        <a:pt x="568547" y="328231"/>
                      </a:moveTo>
                      <a:lnTo>
                        <a:pt x="568547" y="346520"/>
                      </a:lnTo>
                      <a:lnTo>
                        <a:pt x="0" y="18288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6FD3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图形 1407"/>
                <p:cNvSpPr/>
                <p:nvPr/>
              </p:nvSpPr>
              <p:spPr>
                <a:xfrm>
                  <a:off x="1367186" y="4728591"/>
                  <a:ext cx="782002" cy="452342"/>
                </a:xfrm>
                <a:custGeom>
                  <a:avLst/>
                  <a:gdLst>
                    <a:gd name="connsiteX0" fmla="*/ 782002 w 782002"/>
                    <a:gd name="connsiteY0" fmla="*/ 328231 h 452342"/>
                    <a:gd name="connsiteX1" fmla="*/ 568452 w 782002"/>
                    <a:gd name="connsiteY1" fmla="*/ 452342 h 452342"/>
                    <a:gd name="connsiteX2" fmla="*/ 0 w 782002"/>
                    <a:gd name="connsiteY2" fmla="*/ 124111 h 452342"/>
                    <a:gd name="connsiteX3" fmla="*/ 213455 w 782002"/>
                    <a:gd name="connsiteY3" fmla="*/ 0 h 45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2002" h="452342">
                      <a:moveTo>
                        <a:pt x="782002" y="328231"/>
                      </a:moveTo>
                      <a:lnTo>
                        <a:pt x="568452" y="452342"/>
                      </a:lnTo>
                      <a:lnTo>
                        <a:pt x="0" y="124111"/>
                      </a:lnTo>
                      <a:lnTo>
                        <a:pt x="21345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图形 1407"/>
                <p:cNvSpPr/>
                <p:nvPr/>
              </p:nvSpPr>
              <p:spPr>
                <a:xfrm>
                  <a:off x="1935638" y="5056822"/>
                  <a:ext cx="213550" cy="142398"/>
                </a:xfrm>
                <a:custGeom>
                  <a:avLst/>
                  <a:gdLst>
                    <a:gd name="connsiteX0" fmla="*/ 213550 w 213550"/>
                    <a:gd name="connsiteY0" fmla="*/ 0 h 142398"/>
                    <a:gd name="connsiteX1" fmla="*/ 213455 w 213550"/>
                    <a:gd name="connsiteY1" fmla="*/ 18288 h 142398"/>
                    <a:gd name="connsiteX2" fmla="*/ 0 w 213550"/>
                    <a:gd name="connsiteY2" fmla="*/ 142399 h 142398"/>
                    <a:gd name="connsiteX3" fmla="*/ 0 w 213550"/>
                    <a:gd name="connsiteY3" fmla="*/ 124111 h 142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98">
                      <a:moveTo>
                        <a:pt x="213550" y="0"/>
                      </a:moveTo>
                      <a:lnTo>
                        <a:pt x="213455" y="18288"/>
                      </a:lnTo>
                      <a:lnTo>
                        <a:pt x="0" y="142399"/>
                      </a:lnTo>
                      <a:lnTo>
                        <a:pt x="0" y="124111"/>
                      </a:lnTo>
                      <a:close/>
                    </a:path>
                  </a:pathLst>
                </a:custGeom>
                <a:solidFill>
                  <a:srgbClr val="7DD7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图形 1407"/>
                <p:cNvSpPr/>
                <p:nvPr/>
              </p:nvSpPr>
              <p:spPr>
                <a:xfrm>
                  <a:off x="1303750" y="4691824"/>
                  <a:ext cx="908875" cy="525875"/>
                </a:xfrm>
                <a:custGeom>
                  <a:avLst/>
                  <a:gdLst>
                    <a:gd name="connsiteX0" fmla="*/ 276701 w 908875"/>
                    <a:gd name="connsiteY0" fmla="*/ 0 h 525875"/>
                    <a:gd name="connsiteX1" fmla="*/ 908876 w 908875"/>
                    <a:gd name="connsiteY1" fmla="*/ 364998 h 525875"/>
                    <a:gd name="connsiteX2" fmla="*/ 632079 w 908875"/>
                    <a:gd name="connsiteY2" fmla="*/ 525875 h 525875"/>
                    <a:gd name="connsiteX3" fmla="*/ 0 w 908875"/>
                    <a:gd name="connsiteY3" fmla="*/ 160877 h 525875"/>
                    <a:gd name="connsiteX4" fmla="*/ 276701 w 908875"/>
                    <a:gd name="connsiteY4" fmla="*/ 0 h 525875"/>
                    <a:gd name="connsiteX5" fmla="*/ 631889 w 908875"/>
                    <a:gd name="connsiteY5" fmla="*/ 489109 h 525875"/>
                    <a:gd name="connsiteX6" fmla="*/ 845344 w 908875"/>
                    <a:gd name="connsiteY6" fmla="*/ 364998 h 525875"/>
                    <a:gd name="connsiteX7" fmla="*/ 276892 w 908875"/>
                    <a:gd name="connsiteY7" fmla="*/ 36767 h 525875"/>
                    <a:gd name="connsiteX8" fmla="*/ 63437 w 908875"/>
                    <a:gd name="connsiteY8" fmla="*/ 160877 h 525875"/>
                    <a:gd name="connsiteX9" fmla="*/ 631889 w 908875"/>
                    <a:gd name="connsiteY9" fmla="*/ 489109 h 52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8875" h="525875">
                      <a:moveTo>
                        <a:pt x="276701" y="0"/>
                      </a:moveTo>
                      <a:lnTo>
                        <a:pt x="908876" y="364998"/>
                      </a:lnTo>
                      <a:lnTo>
                        <a:pt x="632079" y="525875"/>
                      </a:lnTo>
                      <a:lnTo>
                        <a:pt x="0" y="160877"/>
                      </a:lnTo>
                      <a:lnTo>
                        <a:pt x="276701" y="0"/>
                      </a:lnTo>
                      <a:close/>
                      <a:moveTo>
                        <a:pt x="631889" y="489109"/>
                      </a:moveTo>
                      <a:lnTo>
                        <a:pt x="845344" y="364998"/>
                      </a:lnTo>
                      <a:lnTo>
                        <a:pt x="276892" y="36767"/>
                      </a:lnTo>
                      <a:lnTo>
                        <a:pt x="63437" y="160877"/>
                      </a:lnTo>
                      <a:lnTo>
                        <a:pt x="631889" y="489109"/>
                      </a:lnTo>
                    </a:path>
                  </a:pathLst>
                </a:custGeom>
                <a:solidFill>
                  <a:srgbClr val="F7F7F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图形 1407"/>
                <p:cNvSpPr/>
                <p:nvPr/>
              </p:nvSpPr>
              <p:spPr>
                <a:xfrm>
                  <a:off x="1303655" y="4852701"/>
                  <a:ext cx="632269" cy="383286"/>
                </a:xfrm>
                <a:custGeom>
                  <a:avLst/>
                  <a:gdLst>
                    <a:gd name="connsiteX0" fmla="*/ 632270 w 632269"/>
                    <a:gd name="connsiteY0" fmla="*/ 364998 h 383286"/>
                    <a:gd name="connsiteX1" fmla="*/ 632174 w 632269"/>
                    <a:gd name="connsiteY1" fmla="*/ 383286 h 383286"/>
                    <a:gd name="connsiteX2" fmla="*/ 0 w 632269"/>
                    <a:gd name="connsiteY2" fmla="*/ 18288 h 383286"/>
                    <a:gd name="connsiteX3" fmla="*/ 95 w 632269"/>
                    <a:gd name="connsiteY3" fmla="*/ 0 h 383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2269" h="383286">
                      <a:moveTo>
                        <a:pt x="632270" y="364998"/>
                      </a:moveTo>
                      <a:lnTo>
                        <a:pt x="632174" y="383286"/>
                      </a:lnTo>
                      <a:lnTo>
                        <a:pt x="0" y="18288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图形 1407"/>
                <p:cNvSpPr/>
                <p:nvPr/>
              </p:nvSpPr>
              <p:spPr>
                <a:xfrm>
                  <a:off x="1935829" y="5056822"/>
                  <a:ext cx="276796" cy="179165"/>
                </a:xfrm>
                <a:custGeom>
                  <a:avLst/>
                  <a:gdLst>
                    <a:gd name="connsiteX0" fmla="*/ 276796 w 276796"/>
                    <a:gd name="connsiteY0" fmla="*/ 0 h 179165"/>
                    <a:gd name="connsiteX1" fmla="*/ 276796 w 276796"/>
                    <a:gd name="connsiteY1" fmla="*/ 18288 h 179165"/>
                    <a:gd name="connsiteX2" fmla="*/ 0 w 276796"/>
                    <a:gd name="connsiteY2" fmla="*/ 179165 h 179165"/>
                    <a:gd name="connsiteX3" fmla="*/ 95 w 276796"/>
                    <a:gd name="connsiteY3" fmla="*/ 160877 h 179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6796" h="179165">
                      <a:moveTo>
                        <a:pt x="276796" y="0"/>
                      </a:moveTo>
                      <a:lnTo>
                        <a:pt x="276796" y="18288"/>
                      </a:lnTo>
                      <a:lnTo>
                        <a:pt x="0" y="179165"/>
                      </a:lnTo>
                      <a:lnTo>
                        <a:pt x="95" y="160877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图形 1407"/>
                <p:cNvSpPr/>
                <p:nvPr/>
              </p:nvSpPr>
              <p:spPr>
                <a:xfrm>
                  <a:off x="1935924" y="5075205"/>
                  <a:ext cx="908970" cy="525875"/>
                </a:xfrm>
                <a:custGeom>
                  <a:avLst/>
                  <a:gdLst>
                    <a:gd name="connsiteX0" fmla="*/ 276797 w 908970"/>
                    <a:gd name="connsiteY0" fmla="*/ 0 h 525875"/>
                    <a:gd name="connsiteX1" fmla="*/ 0 w 908970"/>
                    <a:gd name="connsiteY1" fmla="*/ 160877 h 525875"/>
                    <a:gd name="connsiteX2" fmla="*/ 632174 w 908970"/>
                    <a:gd name="connsiteY2" fmla="*/ 525875 h 525875"/>
                    <a:gd name="connsiteX3" fmla="*/ 908971 w 908970"/>
                    <a:gd name="connsiteY3" fmla="*/ 364998 h 52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8970" h="525875">
                      <a:moveTo>
                        <a:pt x="276797" y="0"/>
                      </a:moveTo>
                      <a:lnTo>
                        <a:pt x="0" y="160877"/>
                      </a:lnTo>
                      <a:lnTo>
                        <a:pt x="632174" y="525875"/>
                      </a:lnTo>
                      <a:lnTo>
                        <a:pt x="908971" y="36499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800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lin ang="54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371632" y="3429000"/>
                <a:ext cx="782002" cy="1751933"/>
                <a:chOff x="1371632" y="3429000"/>
                <a:chExt cx="782002" cy="1751933"/>
              </a:xfrm>
            </p:grpSpPr>
            <p:sp>
              <p:nvSpPr>
                <p:cNvPr id="29" name="图形 1407"/>
                <p:cNvSpPr/>
                <p:nvPr/>
              </p:nvSpPr>
              <p:spPr>
                <a:xfrm>
                  <a:off x="1371632" y="3429000"/>
                  <a:ext cx="782002" cy="1751933"/>
                </a:xfrm>
                <a:custGeom>
                  <a:avLst/>
                  <a:gdLst>
                    <a:gd name="connsiteX0" fmla="*/ 782002 w 782002"/>
                    <a:gd name="connsiteY0" fmla="*/ 328232 h 1751933"/>
                    <a:gd name="connsiteX1" fmla="*/ 213455 w 782002"/>
                    <a:gd name="connsiteY1" fmla="*/ 0 h 1751933"/>
                    <a:gd name="connsiteX2" fmla="*/ 0 w 782002"/>
                    <a:gd name="connsiteY2" fmla="*/ 124111 h 1751933"/>
                    <a:gd name="connsiteX3" fmla="*/ 0 w 782002"/>
                    <a:gd name="connsiteY3" fmla="*/ 1423702 h 1751933"/>
                    <a:gd name="connsiteX4" fmla="*/ 568452 w 782002"/>
                    <a:gd name="connsiteY4" fmla="*/ 1751933 h 1751933"/>
                    <a:gd name="connsiteX5" fmla="*/ 782002 w 782002"/>
                    <a:gd name="connsiteY5" fmla="*/ 1627823 h 1751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2002" h="1751933">
                      <a:moveTo>
                        <a:pt x="782002" y="328232"/>
                      </a:moveTo>
                      <a:lnTo>
                        <a:pt x="213455" y="0"/>
                      </a:lnTo>
                      <a:lnTo>
                        <a:pt x="0" y="124111"/>
                      </a:lnTo>
                      <a:lnTo>
                        <a:pt x="0" y="1423702"/>
                      </a:lnTo>
                      <a:lnTo>
                        <a:pt x="568452" y="1751933"/>
                      </a:lnTo>
                      <a:lnTo>
                        <a:pt x="782002" y="162782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19000"/>
                      </a:schemeClr>
                    </a:gs>
                  </a:gsLst>
                  <a:lin ang="16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图形 1407"/>
                <p:cNvSpPr/>
                <p:nvPr/>
              </p:nvSpPr>
              <p:spPr>
                <a:xfrm>
                  <a:off x="1935638" y="3757231"/>
                  <a:ext cx="213550" cy="1423701"/>
                </a:xfrm>
                <a:custGeom>
                  <a:avLst/>
                  <a:gdLst>
                    <a:gd name="connsiteX0" fmla="*/ 213550 w 213550"/>
                    <a:gd name="connsiteY0" fmla="*/ 0 h 1423701"/>
                    <a:gd name="connsiteX1" fmla="*/ 0 w 213550"/>
                    <a:gd name="connsiteY1" fmla="*/ 124016 h 1423701"/>
                    <a:gd name="connsiteX2" fmla="*/ 0 w 213550"/>
                    <a:gd name="connsiteY2" fmla="*/ 1423702 h 1423701"/>
                    <a:gd name="connsiteX3" fmla="*/ 213550 w 213550"/>
                    <a:gd name="connsiteY3" fmla="*/ 1299591 h 14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701">
                      <a:moveTo>
                        <a:pt x="213550" y="0"/>
                      </a:moveTo>
                      <a:lnTo>
                        <a:pt x="0" y="124016"/>
                      </a:lnTo>
                      <a:lnTo>
                        <a:pt x="0" y="1423702"/>
                      </a:lnTo>
                      <a:lnTo>
                        <a:pt x="213550" y="129959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800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lin ang="54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图形 1407"/>
                <p:cNvSpPr/>
                <p:nvPr/>
              </p:nvSpPr>
              <p:spPr>
                <a:xfrm>
                  <a:off x="1371632" y="3429000"/>
                  <a:ext cx="782002" cy="452246"/>
                </a:xfrm>
                <a:custGeom>
                  <a:avLst/>
                  <a:gdLst>
                    <a:gd name="connsiteX0" fmla="*/ 782002 w 782002"/>
                    <a:gd name="connsiteY0" fmla="*/ 328232 h 452246"/>
                    <a:gd name="connsiteX1" fmla="*/ 568452 w 782002"/>
                    <a:gd name="connsiteY1" fmla="*/ 452247 h 452246"/>
                    <a:gd name="connsiteX2" fmla="*/ 0 w 782002"/>
                    <a:gd name="connsiteY2" fmla="*/ 124111 h 452246"/>
                    <a:gd name="connsiteX3" fmla="*/ 213455 w 782002"/>
                    <a:gd name="connsiteY3" fmla="*/ 0 h 452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2002" h="452246">
                      <a:moveTo>
                        <a:pt x="782002" y="328232"/>
                      </a:moveTo>
                      <a:lnTo>
                        <a:pt x="568452" y="452247"/>
                      </a:lnTo>
                      <a:lnTo>
                        <a:pt x="0" y="124111"/>
                      </a:lnTo>
                      <a:lnTo>
                        <a:pt x="21345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52000"/>
                      </a:schemeClr>
                    </a:gs>
                    <a:gs pos="100000">
                      <a:schemeClr val="accent1">
                        <a:alpha val="31000"/>
                      </a:schemeClr>
                    </a:gs>
                  </a:gsLst>
                  <a:lin ang="16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4" name="矩形 43"/>
          <p:cNvSpPr/>
          <p:nvPr userDrawn="1"/>
        </p:nvSpPr>
        <p:spPr>
          <a:xfrm>
            <a:off x="669188" y="656333"/>
            <a:ext cx="2258162" cy="49562"/>
          </a:xfrm>
          <a:prstGeom prst="rect">
            <a:avLst/>
          </a:prstGeom>
          <a:gradFill>
            <a:gsLst>
              <a:gs pos="0">
                <a:schemeClr val="accent1">
                  <a:alpha val="38000"/>
                </a:schemeClr>
              </a:gs>
              <a:gs pos="9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hidden="1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196654" y="148064"/>
            <a:ext cx="1754174" cy="387799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299935" y="6563411"/>
            <a:ext cx="3645968" cy="338554"/>
            <a:chOff x="299935" y="6606275"/>
            <a:chExt cx="3645968" cy="338554"/>
          </a:xfrm>
        </p:grpSpPr>
        <p:sp>
          <p:nvSpPr>
            <p:cNvPr id="9" name="文本框 8"/>
            <p:cNvSpPr txBox="1"/>
            <p:nvPr userDrawn="1"/>
          </p:nvSpPr>
          <p:spPr>
            <a:xfrm>
              <a:off x="299935" y="6606275"/>
              <a:ext cx="3645968" cy="33855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100" b="0" i="0" dirty="0">
                  <a:solidFill>
                    <a:schemeClr val="accent1"/>
                  </a:solidFill>
                  <a:latin typeface="+mn-ea"/>
                  <a:ea typeface="+mn-ea"/>
                </a:rPr>
                <a:t>基于区块链的碳核算和碳交易系统业务流程设计</a:t>
              </a:r>
              <a:endParaRPr lang="zh-CN" altLang="en-US" sz="1100" b="0" i="0" dirty="0">
                <a:solidFill>
                  <a:schemeClr val="accent1"/>
                </a:solidFill>
                <a:latin typeface="+mn-ea"/>
                <a:ea typeface="+mn-ea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100" b="0" i="0" dirty="0">
                  <a:solidFill>
                    <a:schemeClr val="accent1"/>
                  </a:solidFill>
                  <a:latin typeface="+mn-ea"/>
                  <a:ea typeface="+mn-ea"/>
                </a:rPr>
                <a:t> </a:t>
              </a:r>
              <a:endParaRPr lang="zh-CN" altLang="en-US" sz="1100" b="0" i="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  <p:grpSp>
          <p:nvGrpSpPr>
            <p:cNvPr id="10" name="组合 9"/>
            <p:cNvGrpSpPr/>
            <p:nvPr userDrawn="1"/>
          </p:nvGrpSpPr>
          <p:grpSpPr>
            <a:xfrm>
              <a:off x="304800" y="6803991"/>
              <a:ext cx="3016250" cy="0"/>
              <a:chOff x="304800" y="6803991"/>
              <a:chExt cx="3016250" cy="0"/>
            </a:xfrm>
          </p:grpSpPr>
          <p:cxnSp>
            <p:nvCxnSpPr>
              <p:cNvPr id="11" name="直接连接符 7"/>
              <p:cNvCxnSpPr/>
              <p:nvPr userDrawn="1"/>
            </p:nvCxnSpPr>
            <p:spPr>
              <a:xfrm>
                <a:off x="304800" y="6803991"/>
                <a:ext cx="3016250" cy="0"/>
              </a:xfrm>
              <a:prstGeom prst="line">
                <a:avLst/>
              </a:prstGeom>
              <a:ln cap="rnd">
                <a:solidFill>
                  <a:schemeClr val="accent1">
                    <a:alpha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8"/>
              <p:cNvCxnSpPr/>
              <p:nvPr userDrawn="1"/>
            </p:nvCxnSpPr>
            <p:spPr>
              <a:xfrm>
                <a:off x="304800" y="6803991"/>
                <a:ext cx="652463" cy="0"/>
              </a:xfrm>
              <a:prstGeom prst="line">
                <a:avLst/>
              </a:prstGeom>
              <a:ln w="254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正文页-场景">
    <p:bg>
      <p:bgPr>
        <a:solidFill>
          <a:schemeClr val="accent1">
            <a:lumMod val="20000"/>
            <a:lumOff val="8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Billfish.eoyqwC"/>
          <p:cNvPicPr>
            <a:picLocks noGrp="1" noChangeAspect="1"/>
          </p:cNvPicPr>
          <p:nvPr userDrawn="1" isPhoto="1"/>
        </p:nvPicPr>
        <p:blipFill>
          <a:blip r:embed="rId2" cstate="email">
            <a:alphaModFix amt="30000"/>
            <a:lum/>
          </a:blip>
          <a:srcRect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1084695" y="-451963"/>
            <a:ext cx="15341471" cy="1049064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 userDrawn="1">
            <p:ph type="body" sz="quarter" idx="12"/>
          </p:nvPr>
        </p:nvSpPr>
        <p:spPr>
          <a:xfrm>
            <a:off x="669188" y="179719"/>
            <a:ext cx="4616648" cy="4154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grpSp>
        <p:nvGrpSpPr>
          <p:cNvPr id="24" name="组合 23"/>
          <p:cNvGrpSpPr>
            <a:grpSpLocks noChangeAspect="1"/>
          </p:cNvGrpSpPr>
          <p:nvPr userDrawn="1"/>
        </p:nvGrpSpPr>
        <p:grpSpPr>
          <a:xfrm>
            <a:off x="-153857" y="101959"/>
            <a:ext cx="1017571" cy="1133815"/>
            <a:chOff x="-284697" y="312030"/>
            <a:chExt cx="1455220" cy="1621459"/>
          </a:xfrm>
        </p:grpSpPr>
        <p:sp>
          <p:nvSpPr>
            <p:cNvPr id="25" name="椭圆 24"/>
            <p:cNvSpPr/>
            <p:nvPr/>
          </p:nvSpPr>
          <p:spPr>
            <a:xfrm>
              <a:off x="-284697" y="570433"/>
              <a:ext cx="1455220" cy="136305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29000"/>
                  </a:schemeClr>
                </a:gs>
                <a:gs pos="64000">
                  <a:schemeClr val="accent1">
                    <a:alpha val="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 flipH="1">
              <a:off x="-239437" y="312030"/>
              <a:ext cx="949463" cy="1338089"/>
              <a:chOff x="1303655" y="3429000"/>
              <a:chExt cx="1541239" cy="2172080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1303655" y="4691824"/>
                <a:ext cx="1541239" cy="909256"/>
                <a:chOff x="1303655" y="4691824"/>
                <a:chExt cx="1541239" cy="909256"/>
              </a:xfrm>
            </p:grpSpPr>
            <p:sp>
              <p:nvSpPr>
                <p:cNvPr id="32" name="图形 1407"/>
                <p:cNvSpPr/>
                <p:nvPr/>
              </p:nvSpPr>
              <p:spPr>
                <a:xfrm>
                  <a:off x="1367091" y="4728591"/>
                  <a:ext cx="213550" cy="142398"/>
                </a:xfrm>
                <a:custGeom>
                  <a:avLst/>
                  <a:gdLst>
                    <a:gd name="connsiteX0" fmla="*/ 213551 w 213550"/>
                    <a:gd name="connsiteY0" fmla="*/ 0 h 142398"/>
                    <a:gd name="connsiteX1" fmla="*/ 213551 w 213550"/>
                    <a:gd name="connsiteY1" fmla="*/ 18288 h 142398"/>
                    <a:gd name="connsiteX2" fmla="*/ 0 w 213550"/>
                    <a:gd name="connsiteY2" fmla="*/ 142399 h 142398"/>
                    <a:gd name="connsiteX3" fmla="*/ 95 w 213550"/>
                    <a:gd name="connsiteY3" fmla="*/ 124111 h 142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98">
                      <a:moveTo>
                        <a:pt x="213551" y="0"/>
                      </a:moveTo>
                      <a:lnTo>
                        <a:pt x="213551" y="18288"/>
                      </a:lnTo>
                      <a:lnTo>
                        <a:pt x="0" y="142399"/>
                      </a:lnTo>
                      <a:lnTo>
                        <a:pt x="95" y="124111"/>
                      </a:lnTo>
                      <a:close/>
                    </a:path>
                  </a:pathLst>
                </a:custGeom>
                <a:solidFill>
                  <a:srgbClr val="BD943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图形 1407"/>
                <p:cNvSpPr/>
                <p:nvPr/>
              </p:nvSpPr>
              <p:spPr>
                <a:xfrm>
                  <a:off x="1580641" y="4728591"/>
                  <a:ext cx="568547" cy="346519"/>
                </a:xfrm>
                <a:custGeom>
                  <a:avLst/>
                  <a:gdLst>
                    <a:gd name="connsiteX0" fmla="*/ 568547 w 568547"/>
                    <a:gd name="connsiteY0" fmla="*/ 328231 h 346519"/>
                    <a:gd name="connsiteX1" fmla="*/ 568452 w 568547"/>
                    <a:gd name="connsiteY1" fmla="*/ 346520 h 346519"/>
                    <a:gd name="connsiteX2" fmla="*/ 0 w 568547"/>
                    <a:gd name="connsiteY2" fmla="*/ 18288 h 346519"/>
                    <a:gd name="connsiteX3" fmla="*/ 0 w 568547"/>
                    <a:gd name="connsiteY3" fmla="*/ 0 h 34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8547" h="346519">
                      <a:moveTo>
                        <a:pt x="568547" y="328231"/>
                      </a:moveTo>
                      <a:lnTo>
                        <a:pt x="568452" y="346520"/>
                      </a:lnTo>
                      <a:lnTo>
                        <a:pt x="0" y="182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072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图形 1407"/>
                <p:cNvSpPr/>
                <p:nvPr/>
              </p:nvSpPr>
              <p:spPr>
                <a:xfrm>
                  <a:off x="1367091" y="4852701"/>
                  <a:ext cx="568547" cy="346519"/>
                </a:xfrm>
                <a:custGeom>
                  <a:avLst/>
                  <a:gdLst>
                    <a:gd name="connsiteX0" fmla="*/ 568547 w 568547"/>
                    <a:gd name="connsiteY0" fmla="*/ 328231 h 346519"/>
                    <a:gd name="connsiteX1" fmla="*/ 568547 w 568547"/>
                    <a:gd name="connsiteY1" fmla="*/ 346520 h 346519"/>
                    <a:gd name="connsiteX2" fmla="*/ 0 w 568547"/>
                    <a:gd name="connsiteY2" fmla="*/ 18288 h 346519"/>
                    <a:gd name="connsiteX3" fmla="*/ 95 w 568547"/>
                    <a:gd name="connsiteY3" fmla="*/ 0 h 34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8547" h="346519">
                      <a:moveTo>
                        <a:pt x="568547" y="328231"/>
                      </a:moveTo>
                      <a:lnTo>
                        <a:pt x="568547" y="346520"/>
                      </a:lnTo>
                      <a:lnTo>
                        <a:pt x="0" y="18288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6FD3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图形 1407"/>
                <p:cNvSpPr/>
                <p:nvPr/>
              </p:nvSpPr>
              <p:spPr>
                <a:xfrm>
                  <a:off x="1367186" y="4728591"/>
                  <a:ext cx="782002" cy="452342"/>
                </a:xfrm>
                <a:custGeom>
                  <a:avLst/>
                  <a:gdLst>
                    <a:gd name="connsiteX0" fmla="*/ 782002 w 782002"/>
                    <a:gd name="connsiteY0" fmla="*/ 328231 h 452342"/>
                    <a:gd name="connsiteX1" fmla="*/ 568452 w 782002"/>
                    <a:gd name="connsiteY1" fmla="*/ 452342 h 452342"/>
                    <a:gd name="connsiteX2" fmla="*/ 0 w 782002"/>
                    <a:gd name="connsiteY2" fmla="*/ 124111 h 452342"/>
                    <a:gd name="connsiteX3" fmla="*/ 213455 w 782002"/>
                    <a:gd name="connsiteY3" fmla="*/ 0 h 45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2002" h="452342">
                      <a:moveTo>
                        <a:pt x="782002" y="328231"/>
                      </a:moveTo>
                      <a:lnTo>
                        <a:pt x="568452" y="452342"/>
                      </a:lnTo>
                      <a:lnTo>
                        <a:pt x="0" y="124111"/>
                      </a:lnTo>
                      <a:lnTo>
                        <a:pt x="21345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图形 1407"/>
                <p:cNvSpPr/>
                <p:nvPr/>
              </p:nvSpPr>
              <p:spPr>
                <a:xfrm>
                  <a:off x="1935638" y="5056822"/>
                  <a:ext cx="213550" cy="142398"/>
                </a:xfrm>
                <a:custGeom>
                  <a:avLst/>
                  <a:gdLst>
                    <a:gd name="connsiteX0" fmla="*/ 213550 w 213550"/>
                    <a:gd name="connsiteY0" fmla="*/ 0 h 142398"/>
                    <a:gd name="connsiteX1" fmla="*/ 213455 w 213550"/>
                    <a:gd name="connsiteY1" fmla="*/ 18288 h 142398"/>
                    <a:gd name="connsiteX2" fmla="*/ 0 w 213550"/>
                    <a:gd name="connsiteY2" fmla="*/ 142399 h 142398"/>
                    <a:gd name="connsiteX3" fmla="*/ 0 w 213550"/>
                    <a:gd name="connsiteY3" fmla="*/ 124111 h 142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98">
                      <a:moveTo>
                        <a:pt x="213550" y="0"/>
                      </a:moveTo>
                      <a:lnTo>
                        <a:pt x="213455" y="18288"/>
                      </a:lnTo>
                      <a:lnTo>
                        <a:pt x="0" y="142399"/>
                      </a:lnTo>
                      <a:lnTo>
                        <a:pt x="0" y="124111"/>
                      </a:lnTo>
                      <a:close/>
                    </a:path>
                  </a:pathLst>
                </a:custGeom>
                <a:solidFill>
                  <a:srgbClr val="7DD7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图形 1407"/>
                <p:cNvSpPr/>
                <p:nvPr/>
              </p:nvSpPr>
              <p:spPr>
                <a:xfrm>
                  <a:off x="1303750" y="4691824"/>
                  <a:ext cx="908875" cy="525875"/>
                </a:xfrm>
                <a:custGeom>
                  <a:avLst/>
                  <a:gdLst>
                    <a:gd name="connsiteX0" fmla="*/ 276701 w 908875"/>
                    <a:gd name="connsiteY0" fmla="*/ 0 h 525875"/>
                    <a:gd name="connsiteX1" fmla="*/ 908876 w 908875"/>
                    <a:gd name="connsiteY1" fmla="*/ 364998 h 525875"/>
                    <a:gd name="connsiteX2" fmla="*/ 632079 w 908875"/>
                    <a:gd name="connsiteY2" fmla="*/ 525875 h 525875"/>
                    <a:gd name="connsiteX3" fmla="*/ 0 w 908875"/>
                    <a:gd name="connsiteY3" fmla="*/ 160877 h 525875"/>
                    <a:gd name="connsiteX4" fmla="*/ 276701 w 908875"/>
                    <a:gd name="connsiteY4" fmla="*/ 0 h 525875"/>
                    <a:gd name="connsiteX5" fmla="*/ 631889 w 908875"/>
                    <a:gd name="connsiteY5" fmla="*/ 489109 h 525875"/>
                    <a:gd name="connsiteX6" fmla="*/ 845344 w 908875"/>
                    <a:gd name="connsiteY6" fmla="*/ 364998 h 525875"/>
                    <a:gd name="connsiteX7" fmla="*/ 276892 w 908875"/>
                    <a:gd name="connsiteY7" fmla="*/ 36767 h 525875"/>
                    <a:gd name="connsiteX8" fmla="*/ 63437 w 908875"/>
                    <a:gd name="connsiteY8" fmla="*/ 160877 h 525875"/>
                    <a:gd name="connsiteX9" fmla="*/ 631889 w 908875"/>
                    <a:gd name="connsiteY9" fmla="*/ 489109 h 52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8875" h="525875">
                      <a:moveTo>
                        <a:pt x="276701" y="0"/>
                      </a:moveTo>
                      <a:lnTo>
                        <a:pt x="908876" y="364998"/>
                      </a:lnTo>
                      <a:lnTo>
                        <a:pt x="632079" y="525875"/>
                      </a:lnTo>
                      <a:lnTo>
                        <a:pt x="0" y="160877"/>
                      </a:lnTo>
                      <a:lnTo>
                        <a:pt x="276701" y="0"/>
                      </a:lnTo>
                      <a:close/>
                      <a:moveTo>
                        <a:pt x="631889" y="489109"/>
                      </a:moveTo>
                      <a:lnTo>
                        <a:pt x="845344" y="364998"/>
                      </a:lnTo>
                      <a:lnTo>
                        <a:pt x="276892" y="36767"/>
                      </a:lnTo>
                      <a:lnTo>
                        <a:pt x="63437" y="160877"/>
                      </a:lnTo>
                      <a:lnTo>
                        <a:pt x="631889" y="489109"/>
                      </a:lnTo>
                    </a:path>
                  </a:pathLst>
                </a:custGeom>
                <a:solidFill>
                  <a:srgbClr val="F7F7F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图形 1407"/>
                <p:cNvSpPr/>
                <p:nvPr/>
              </p:nvSpPr>
              <p:spPr>
                <a:xfrm>
                  <a:off x="1303655" y="4852701"/>
                  <a:ext cx="632269" cy="383286"/>
                </a:xfrm>
                <a:custGeom>
                  <a:avLst/>
                  <a:gdLst>
                    <a:gd name="connsiteX0" fmla="*/ 632270 w 632269"/>
                    <a:gd name="connsiteY0" fmla="*/ 364998 h 383286"/>
                    <a:gd name="connsiteX1" fmla="*/ 632174 w 632269"/>
                    <a:gd name="connsiteY1" fmla="*/ 383286 h 383286"/>
                    <a:gd name="connsiteX2" fmla="*/ 0 w 632269"/>
                    <a:gd name="connsiteY2" fmla="*/ 18288 h 383286"/>
                    <a:gd name="connsiteX3" fmla="*/ 95 w 632269"/>
                    <a:gd name="connsiteY3" fmla="*/ 0 h 383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2269" h="383286">
                      <a:moveTo>
                        <a:pt x="632270" y="364998"/>
                      </a:moveTo>
                      <a:lnTo>
                        <a:pt x="632174" y="383286"/>
                      </a:lnTo>
                      <a:lnTo>
                        <a:pt x="0" y="18288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图形 1407"/>
                <p:cNvSpPr/>
                <p:nvPr/>
              </p:nvSpPr>
              <p:spPr>
                <a:xfrm>
                  <a:off x="1935829" y="5056822"/>
                  <a:ext cx="276796" cy="179165"/>
                </a:xfrm>
                <a:custGeom>
                  <a:avLst/>
                  <a:gdLst>
                    <a:gd name="connsiteX0" fmla="*/ 276796 w 276796"/>
                    <a:gd name="connsiteY0" fmla="*/ 0 h 179165"/>
                    <a:gd name="connsiteX1" fmla="*/ 276796 w 276796"/>
                    <a:gd name="connsiteY1" fmla="*/ 18288 h 179165"/>
                    <a:gd name="connsiteX2" fmla="*/ 0 w 276796"/>
                    <a:gd name="connsiteY2" fmla="*/ 179165 h 179165"/>
                    <a:gd name="connsiteX3" fmla="*/ 95 w 276796"/>
                    <a:gd name="connsiteY3" fmla="*/ 160877 h 179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6796" h="179165">
                      <a:moveTo>
                        <a:pt x="276796" y="0"/>
                      </a:moveTo>
                      <a:lnTo>
                        <a:pt x="276796" y="18288"/>
                      </a:lnTo>
                      <a:lnTo>
                        <a:pt x="0" y="179165"/>
                      </a:lnTo>
                      <a:lnTo>
                        <a:pt x="95" y="160877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图形 1407"/>
                <p:cNvSpPr/>
                <p:nvPr/>
              </p:nvSpPr>
              <p:spPr>
                <a:xfrm>
                  <a:off x="1935924" y="5075205"/>
                  <a:ext cx="908970" cy="525875"/>
                </a:xfrm>
                <a:custGeom>
                  <a:avLst/>
                  <a:gdLst>
                    <a:gd name="connsiteX0" fmla="*/ 276797 w 908970"/>
                    <a:gd name="connsiteY0" fmla="*/ 0 h 525875"/>
                    <a:gd name="connsiteX1" fmla="*/ 0 w 908970"/>
                    <a:gd name="connsiteY1" fmla="*/ 160877 h 525875"/>
                    <a:gd name="connsiteX2" fmla="*/ 632174 w 908970"/>
                    <a:gd name="connsiteY2" fmla="*/ 525875 h 525875"/>
                    <a:gd name="connsiteX3" fmla="*/ 908971 w 908970"/>
                    <a:gd name="connsiteY3" fmla="*/ 364998 h 52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8970" h="525875">
                      <a:moveTo>
                        <a:pt x="276797" y="0"/>
                      </a:moveTo>
                      <a:lnTo>
                        <a:pt x="0" y="160877"/>
                      </a:lnTo>
                      <a:lnTo>
                        <a:pt x="632174" y="525875"/>
                      </a:lnTo>
                      <a:lnTo>
                        <a:pt x="908971" y="36499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800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lin ang="54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371632" y="3429000"/>
                <a:ext cx="782002" cy="1751933"/>
                <a:chOff x="1371632" y="3429000"/>
                <a:chExt cx="782002" cy="1751933"/>
              </a:xfrm>
            </p:grpSpPr>
            <p:sp>
              <p:nvSpPr>
                <p:cNvPr id="29" name="图形 1407"/>
                <p:cNvSpPr/>
                <p:nvPr/>
              </p:nvSpPr>
              <p:spPr>
                <a:xfrm>
                  <a:off x="1371632" y="3429000"/>
                  <a:ext cx="782002" cy="1751933"/>
                </a:xfrm>
                <a:custGeom>
                  <a:avLst/>
                  <a:gdLst>
                    <a:gd name="connsiteX0" fmla="*/ 782002 w 782002"/>
                    <a:gd name="connsiteY0" fmla="*/ 328232 h 1751933"/>
                    <a:gd name="connsiteX1" fmla="*/ 213455 w 782002"/>
                    <a:gd name="connsiteY1" fmla="*/ 0 h 1751933"/>
                    <a:gd name="connsiteX2" fmla="*/ 0 w 782002"/>
                    <a:gd name="connsiteY2" fmla="*/ 124111 h 1751933"/>
                    <a:gd name="connsiteX3" fmla="*/ 0 w 782002"/>
                    <a:gd name="connsiteY3" fmla="*/ 1423702 h 1751933"/>
                    <a:gd name="connsiteX4" fmla="*/ 568452 w 782002"/>
                    <a:gd name="connsiteY4" fmla="*/ 1751933 h 1751933"/>
                    <a:gd name="connsiteX5" fmla="*/ 782002 w 782002"/>
                    <a:gd name="connsiteY5" fmla="*/ 1627823 h 1751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2002" h="1751933">
                      <a:moveTo>
                        <a:pt x="782002" y="328232"/>
                      </a:moveTo>
                      <a:lnTo>
                        <a:pt x="213455" y="0"/>
                      </a:lnTo>
                      <a:lnTo>
                        <a:pt x="0" y="124111"/>
                      </a:lnTo>
                      <a:lnTo>
                        <a:pt x="0" y="1423702"/>
                      </a:lnTo>
                      <a:lnTo>
                        <a:pt x="568452" y="1751933"/>
                      </a:lnTo>
                      <a:lnTo>
                        <a:pt x="782002" y="162782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19000"/>
                      </a:schemeClr>
                    </a:gs>
                  </a:gsLst>
                  <a:lin ang="16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图形 1407"/>
                <p:cNvSpPr/>
                <p:nvPr/>
              </p:nvSpPr>
              <p:spPr>
                <a:xfrm>
                  <a:off x="1935638" y="3757231"/>
                  <a:ext cx="213550" cy="1423701"/>
                </a:xfrm>
                <a:custGeom>
                  <a:avLst/>
                  <a:gdLst>
                    <a:gd name="connsiteX0" fmla="*/ 213550 w 213550"/>
                    <a:gd name="connsiteY0" fmla="*/ 0 h 1423701"/>
                    <a:gd name="connsiteX1" fmla="*/ 0 w 213550"/>
                    <a:gd name="connsiteY1" fmla="*/ 124016 h 1423701"/>
                    <a:gd name="connsiteX2" fmla="*/ 0 w 213550"/>
                    <a:gd name="connsiteY2" fmla="*/ 1423702 h 1423701"/>
                    <a:gd name="connsiteX3" fmla="*/ 213550 w 213550"/>
                    <a:gd name="connsiteY3" fmla="*/ 1299591 h 14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701">
                      <a:moveTo>
                        <a:pt x="213550" y="0"/>
                      </a:moveTo>
                      <a:lnTo>
                        <a:pt x="0" y="124016"/>
                      </a:lnTo>
                      <a:lnTo>
                        <a:pt x="0" y="1423702"/>
                      </a:lnTo>
                      <a:lnTo>
                        <a:pt x="213550" y="129959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800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lin ang="54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图形 1407"/>
                <p:cNvSpPr/>
                <p:nvPr/>
              </p:nvSpPr>
              <p:spPr>
                <a:xfrm>
                  <a:off x="1371632" y="3429000"/>
                  <a:ext cx="782002" cy="452246"/>
                </a:xfrm>
                <a:custGeom>
                  <a:avLst/>
                  <a:gdLst>
                    <a:gd name="connsiteX0" fmla="*/ 782002 w 782002"/>
                    <a:gd name="connsiteY0" fmla="*/ 328232 h 452246"/>
                    <a:gd name="connsiteX1" fmla="*/ 568452 w 782002"/>
                    <a:gd name="connsiteY1" fmla="*/ 452247 h 452246"/>
                    <a:gd name="connsiteX2" fmla="*/ 0 w 782002"/>
                    <a:gd name="connsiteY2" fmla="*/ 124111 h 452246"/>
                    <a:gd name="connsiteX3" fmla="*/ 213455 w 782002"/>
                    <a:gd name="connsiteY3" fmla="*/ 0 h 452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2002" h="452246">
                      <a:moveTo>
                        <a:pt x="782002" y="328232"/>
                      </a:moveTo>
                      <a:lnTo>
                        <a:pt x="568452" y="452247"/>
                      </a:lnTo>
                      <a:lnTo>
                        <a:pt x="0" y="124111"/>
                      </a:lnTo>
                      <a:lnTo>
                        <a:pt x="21345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52000"/>
                      </a:schemeClr>
                    </a:gs>
                    <a:gs pos="100000">
                      <a:schemeClr val="accent1">
                        <a:alpha val="31000"/>
                      </a:schemeClr>
                    </a:gs>
                  </a:gsLst>
                  <a:lin ang="16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4" name="矩形 43"/>
          <p:cNvSpPr/>
          <p:nvPr userDrawn="1"/>
        </p:nvSpPr>
        <p:spPr>
          <a:xfrm>
            <a:off x="669188" y="656333"/>
            <a:ext cx="2258162" cy="49562"/>
          </a:xfrm>
          <a:prstGeom prst="rect">
            <a:avLst/>
          </a:prstGeom>
          <a:gradFill>
            <a:gsLst>
              <a:gs pos="0">
                <a:schemeClr val="accent1">
                  <a:alpha val="38000"/>
                </a:schemeClr>
              </a:gs>
              <a:gs pos="9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hidden="1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>
          <a:xfrm>
            <a:off x="10196654" y="148064"/>
            <a:ext cx="1754174" cy="38779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304800" y="6761127"/>
            <a:ext cx="3016250" cy="0"/>
            <a:chOff x="304800" y="6803991"/>
            <a:chExt cx="3016250" cy="0"/>
          </a:xfrm>
        </p:grpSpPr>
        <p:cxnSp>
          <p:nvCxnSpPr>
            <p:cNvPr id="9" name="直接连接符 7"/>
            <p:cNvCxnSpPr/>
            <p:nvPr userDrawn="1"/>
          </p:nvCxnSpPr>
          <p:spPr>
            <a:xfrm>
              <a:off x="304800" y="6803991"/>
              <a:ext cx="3016250" cy="0"/>
            </a:xfrm>
            <a:prstGeom prst="line">
              <a:avLst/>
            </a:prstGeom>
            <a:ln cap="rnd">
              <a:solidFill>
                <a:schemeClr val="accent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8"/>
            <p:cNvCxnSpPr/>
            <p:nvPr userDrawn="1"/>
          </p:nvCxnSpPr>
          <p:spPr>
            <a:xfrm>
              <a:off x="304800" y="6803991"/>
              <a:ext cx="65246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 userDrawn="1"/>
        </p:nvSpPr>
        <p:spPr>
          <a:xfrm>
            <a:off x="299935" y="6563411"/>
            <a:ext cx="3645968" cy="33855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0" i="0" dirty="0">
                <a:solidFill>
                  <a:schemeClr val="accent1"/>
                </a:solidFill>
                <a:latin typeface="+mn-ea"/>
                <a:ea typeface="+mn-ea"/>
              </a:rPr>
              <a:t>基于区块链的碳核算和碳交易系统业务流程设计</a:t>
            </a:r>
            <a:endParaRPr lang="zh-CN" altLang="en-US" sz="1100" b="0" i="0" dirty="0">
              <a:solidFill>
                <a:schemeClr val="accent1"/>
              </a:solidFill>
              <a:latin typeface="+mn-ea"/>
              <a:ea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0" i="0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endParaRPr lang="zh-CN" altLang="en-US" sz="1100" b="0" i="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正文页-场景2">
    <p:bg>
      <p:bgPr>
        <a:solidFill>
          <a:schemeClr val="accent1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Billfish.eoyqwC"/>
          <p:cNvPicPr>
            <a:picLocks noGrp="1" noChangeAspect="1"/>
          </p:cNvPicPr>
          <p:nvPr userDrawn="1" isPhoto="1"/>
        </p:nvPicPr>
        <p:blipFill>
          <a:blip r:embed="rId2" cstate="email">
            <a:alphaModFix amt="10000"/>
            <a:lum/>
          </a:blip>
          <a:srcRect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email">
            <a:alphaModFix amt="3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240228" cy="68580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69188" y="179719"/>
            <a:ext cx="2329164" cy="4154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kumimoji="1" lang="zh-CN" altLang="en-US" dirty="0"/>
              <a:t>登录注册模块</a:t>
            </a:r>
            <a:endParaRPr kumimoji="1" lang="zh-CN" altLang="en-US" dirty="0"/>
          </a:p>
        </p:txBody>
      </p:sp>
      <p:grpSp>
        <p:nvGrpSpPr>
          <p:cNvPr id="24" name="组合 23"/>
          <p:cNvGrpSpPr>
            <a:grpSpLocks noChangeAspect="1"/>
          </p:cNvGrpSpPr>
          <p:nvPr userDrawn="1"/>
        </p:nvGrpSpPr>
        <p:grpSpPr>
          <a:xfrm>
            <a:off x="-153857" y="101959"/>
            <a:ext cx="1017571" cy="1133815"/>
            <a:chOff x="-284697" y="312030"/>
            <a:chExt cx="1455220" cy="1621459"/>
          </a:xfrm>
        </p:grpSpPr>
        <p:sp>
          <p:nvSpPr>
            <p:cNvPr id="25" name="椭圆 24"/>
            <p:cNvSpPr/>
            <p:nvPr/>
          </p:nvSpPr>
          <p:spPr>
            <a:xfrm>
              <a:off x="-284697" y="570433"/>
              <a:ext cx="1455220" cy="136305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29000"/>
                  </a:schemeClr>
                </a:gs>
                <a:gs pos="64000">
                  <a:schemeClr val="accent1">
                    <a:alpha val="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 flipH="1">
              <a:off x="-239437" y="312030"/>
              <a:ext cx="949463" cy="1338089"/>
              <a:chOff x="1303655" y="3429000"/>
              <a:chExt cx="1541239" cy="2172080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1303655" y="4691824"/>
                <a:ext cx="1541239" cy="909256"/>
                <a:chOff x="1303655" y="4691824"/>
                <a:chExt cx="1541239" cy="909256"/>
              </a:xfrm>
            </p:grpSpPr>
            <p:sp>
              <p:nvSpPr>
                <p:cNvPr id="32" name="图形 1407"/>
                <p:cNvSpPr/>
                <p:nvPr/>
              </p:nvSpPr>
              <p:spPr>
                <a:xfrm>
                  <a:off x="1367091" y="4728591"/>
                  <a:ext cx="213550" cy="142398"/>
                </a:xfrm>
                <a:custGeom>
                  <a:avLst/>
                  <a:gdLst>
                    <a:gd name="connsiteX0" fmla="*/ 213551 w 213550"/>
                    <a:gd name="connsiteY0" fmla="*/ 0 h 142398"/>
                    <a:gd name="connsiteX1" fmla="*/ 213551 w 213550"/>
                    <a:gd name="connsiteY1" fmla="*/ 18288 h 142398"/>
                    <a:gd name="connsiteX2" fmla="*/ 0 w 213550"/>
                    <a:gd name="connsiteY2" fmla="*/ 142399 h 142398"/>
                    <a:gd name="connsiteX3" fmla="*/ 95 w 213550"/>
                    <a:gd name="connsiteY3" fmla="*/ 124111 h 142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98">
                      <a:moveTo>
                        <a:pt x="213551" y="0"/>
                      </a:moveTo>
                      <a:lnTo>
                        <a:pt x="213551" y="18288"/>
                      </a:lnTo>
                      <a:lnTo>
                        <a:pt x="0" y="142399"/>
                      </a:lnTo>
                      <a:lnTo>
                        <a:pt x="95" y="124111"/>
                      </a:lnTo>
                      <a:close/>
                    </a:path>
                  </a:pathLst>
                </a:custGeom>
                <a:solidFill>
                  <a:srgbClr val="BD943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图形 1407"/>
                <p:cNvSpPr/>
                <p:nvPr/>
              </p:nvSpPr>
              <p:spPr>
                <a:xfrm>
                  <a:off x="1580641" y="4728591"/>
                  <a:ext cx="568547" cy="346519"/>
                </a:xfrm>
                <a:custGeom>
                  <a:avLst/>
                  <a:gdLst>
                    <a:gd name="connsiteX0" fmla="*/ 568547 w 568547"/>
                    <a:gd name="connsiteY0" fmla="*/ 328231 h 346519"/>
                    <a:gd name="connsiteX1" fmla="*/ 568452 w 568547"/>
                    <a:gd name="connsiteY1" fmla="*/ 346520 h 346519"/>
                    <a:gd name="connsiteX2" fmla="*/ 0 w 568547"/>
                    <a:gd name="connsiteY2" fmla="*/ 18288 h 346519"/>
                    <a:gd name="connsiteX3" fmla="*/ 0 w 568547"/>
                    <a:gd name="connsiteY3" fmla="*/ 0 h 34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8547" h="346519">
                      <a:moveTo>
                        <a:pt x="568547" y="328231"/>
                      </a:moveTo>
                      <a:lnTo>
                        <a:pt x="568452" y="346520"/>
                      </a:lnTo>
                      <a:lnTo>
                        <a:pt x="0" y="182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072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图形 1407"/>
                <p:cNvSpPr/>
                <p:nvPr/>
              </p:nvSpPr>
              <p:spPr>
                <a:xfrm>
                  <a:off x="1367091" y="4852701"/>
                  <a:ext cx="568547" cy="346519"/>
                </a:xfrm>
                <a:custGeom>
                  <a:avLst/>
                  <a:gdLst>
                    <a:gd name="connsiteX0" fmla="*/ 568547 w 568547"/>
                    <a:gd name="connsiteY0" fmla="*/ 328231 h 346519"/>
                    <a:gd name="connsiteX1" fmla="*/ 568547 w 568547"/>
                    <a:gd name="connsiteY1" fmla="*/ 346520 h 346519"/>
                    <a:gd name="connsiteX2" fmla="*/ 0 w 568547"/>
                    <a:gd name="connsiteY2" fmla="*/ 18288 h 346519"/>
                    <a:gd name="connsiteX3" fmla="*/ 95 w 568547"/>
                    <a:gd name="connsiteY3" fmla="*/ 0 h 34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8547" h="346519">
                      <a:moveTo>
                        <a:pt x="568547" y="328231"/>
                      </a:moveTo>
                      <a:lnTo>
                        <a:pt x="568547" y="346520"/>
                      </a:lnTo>
                      <a:lnTo>
                        <a:pt x="0" y="18288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6FD3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图形 1407"/>
                <p:cNvSpPr/>
                <p:nvPr/>
              </p:nvSpPr>
              <p:spPr>
                <a:xfrm>
                  <a:off x="1367186" y="4728591"/>
                  <a:ext cx="782002" cy="452342"/>
                </a:xfrm>
                <a:custGeom>
                  <a:avLst/>
                  <a:gdLst>
                    <a:gd name="connsiteX0" fmla="*/ 782002 w 782002"/>
                    <a:gd name="connsiteY0" fmla="*/ 328231 h 452342"/>
                    <a:gd name="connsiteX1" fmla="*/ 568452 w 782002"/>
                    <a:gd name="connsiteY1" fmla="*/ 452342 h 452342"/>
                    <a:gd name="connsiteX2" fmla="*/ 0 w 782002"/>
                    <a:gd name="connsiteY2" fmla="*/ 124111 h 452342"/>
                    <a:gd name="connsiteX3" fmla="*/ 213455 w 782002"/>
                    <a:gd name="connsiteY3" fmla="*/ 0 h 45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2002" h="452342">
                      <a:moveTo>
                        <a:pt x="782002" y="328231"/>
                      </a:moveTo>
                      <a:lnTo>
                        <a:pt x="568452" y="452342"/>
                      </a:lnTo>
                      <a:lnTo>
                        <a:pt x="0" y="124111"/>
                      </a:lnTo>
                      <a:lnTo>
                        <a:pt x="21345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图形 1407"/>
                <p:cNvSpPr/>
                <p:nvPr/>
              </p:nvSpPr>
              <p:spPr>
                <a:xfrm>
                  <a:off x="1935638" y="5056822"/>
                  <a:ext cx="213550" cy="142398"/>
                </a:xfrm>
                <a:custGeom>
                  <a:avLst/>
                  <a:gdLst>
                    <a:gd name="connsiteX0" fmla="*/ 213550 w 213550"/>
                    <a:gd name="connsiteY0" fmla="*/ 0 h 142398"/>
                    <a:gd name="connsiteX1" fmla="*/ 213455 w 213550"/>
                    <a:gd name="connsiteY1" fmla="*/ 18288 h 142398"/>
                    <a:gd name="connsiteX2" fmla="*/ 0 w 213550"/>
                    <a:gd name="connsiteY2" fmla="*/ 142399 h 142398"/>
                    <a:gd name="connsiteX3" fmla="*/ 0 w 213550"/>
                    <a:gd name="connsiteY3" fmla="*/ 124111 h 142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98">
                      <a:moveTo>
                        <a:pt x="213550" y="0"/>
                      </a:moveTo>
                      <a:lnTo>
                        <a:pt x="213455" y="18288"/>
                      </a:lnTo>
                      <a:lnTo>
                        <a:pt x="0" y="142399"/>
                      </a:lnTo>
                      <a:lnTo>
                        <a:pt x="0" y="124111"/>
                      </a:lnTo>
                      <a:close/>
                    </a:path>
                  </a:pathLst>
                </a:custGeom>
                <a:solidFill>
                  <a:srgbClr val="7DD7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图形 1407"/>
                <p:cNvSpPr/>
                <p:nvPr/>
              </p:nvSpPr>
              <p:spPr>
                <a:xfrm>
                  <a:off x="1303750" y="4691824"/>
                  <a:ext cx="908875" cy="525875"/>
                </a:xfrm>
                <a:custGeom>
                  <a:avLst/>
                  <a:gdLst>
                    <a:gd name="connsiteX0" fmla="*/ 276701 w 908875"/>
                    <a:gd name="connsiteY0" fmla="*/ 0 h 525875"/>
                    <a:gd name="connsiteX1" fmla="*/ 908876 w 908875"/>
                    <a:gd name="connsiteY1" fmla="*/ 364998 h 525875"/>
                    <a:gd name="connsiteX2" fmla="*/ 632079 w 908875"/>
                    <a:gd name="connsiteY2" fmla="*/ 525875 h 525875"/>
                    <a:gd name="connsiteX3" fmla="*/ 0 w 908875"/>
                    <a:gd name="connsiteY3" fmla="*/ 160877 h 525875"/>
                    <a:gd name="connsiteX4" fmla="*/ 276701 w 908875"/>
                    <a:gd name="connsiteY4" fmla="*/ 0 h 525875"/>
                    <a:gd name="connsiteX5" fmla="*/ 631889 w 908875"/>
                    <a:gd name="connsiteY5" fmla="*/ 489109 h 525875"/>
                    <a:gd name="connsiteX6" fmla="*/ 845344 w 908875"/>
                    <a:gd name="connsiteY6" fmla="*/ 364998 h 525875"/>
                    <a:gd name="connsiteX7" fmla="*/ 276892 w 908875"/>
                    <a:gd name="connsiteY7" fmla="*/ 36767 h 525875"/>
                    <a:gd name="connsiteX8" fmla="*/ 63437 w 908875"/>
                    <a:gd name="connsiteY8" fmla="*/ 160877 h 525875"/>
                    <a:gd name="connsiteX9" fmla="*/ 631889 w 908875"/>
                    <a:gd name="connsiteY9" fmla="*/ 489109 h 52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8875" h="525875">
                      <a:moveTo>
                        <a:pt x="276701" y="0"/>
                      </a:moveTo>
                      <a:lnTo>
                        <a:pt x="908876" y="364998"/>
                      </a:lnTo>
                      <a:lnTo>
                        <a:pt x="632079" y="525875"/>
                      </a:lnTo>
                      <a:lnTo>
                        <a:pt x="0" y="160877"/>
                      </a:lnTo>
                      <a:lnTo>
                        <a:pt x="276701" y="0"/>
                      </a:lnTo>
                      <a:close/>
                      <a:moveTo>
                        <a:pt x="631889" y="489109"/>
                      </a:moveTo>
                      <a:lnTo>
                        <a:pt x="845344" y="364998"/>
                      </a:lnTo>
                      <a:lnTo>
                        <a:pt x="276892" y="36767"/>
                      </a:lnTo>
                      <a:lnTo>
                        <a:pt x="63437" y="160877"/>
                      </a:lnTo>
                      <a:lnTo>
                        <a:pt x="631889" y="489109"/>
                      </a:lnTo>
                    </a:path>
                  </a:pathLst>
                </a:custGeom>
                <a:solidFill>
                  <a:srgbClr val="F7F7F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图形 1407"/>
                <p:cNvSpPr/>
                <p:nvPr/>
              </p:nvSpPr>
              <p:spPr>
                <a:xfrm>
                  <a:off x="1303655" y="4852701"/>
                  <a:ext cx="632269" cy="383286"/>
                </a:xfrm>
                <a:custGeom>
                  <a:avLst/>
                  <a:gdLst>
                    <a:gd name="connsiteX0" fmla="*/ 632270 w 632269"/>
                    <a:gd name="connsiteY0" fmla="*/ 364998 h 383286"/>
                    <a:gd name="connsiteX1" fmla="*/ 632174 w 632269"/>
                    <a:gd name="connsiteY1" fmla="*/ 383286 h 383286"/>
                    <a:gd name="connsiteX2" fmla="*/ 0 w 632269"/>
                    <a:gd name="connsiteY2" fmla="*/ 18288 h 383286"/>
                    <a:gd name="connsiteX3" fmla="*/ 95 w 632269"/>
                    <a:gd name="connsiteY3" fmla="*/ 0 h 383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2269" h="383286">
                      <a:moveTo>
                        <a:pt x="632270" y="364998"/>
                      </a:moveTo>
                      <a:lnTo>
                        <a:pt x="632174" y="383286"/>
                      </a:lnTo>
                      <a:lnTo>
                        <a:pt x="0" y="18288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图形 1407"/>
                <p:cNvSpPr/>
                <p:nvPr/>
              </p:nvSpPr>
              <p:spPr>
                <a:xfrm>
                  <a:off x="1935829" y="5056822"/>
                  <a:ext cx="276796" cy="179165"/>
                </a:xfrm>
                <a:custGeom>
                  <a:avLst/>
                  <a:gdLst>
                    <a:gd name="connsiteX0" fmla="*/ 276796 w 276796"/>
                    <a:gd name="connsiteY0" fmla="*/ 0 h 179165"/>
                    <a:gd name="connsiteX1" fmla="*/ 276796 w 276796"/>
                    <a:gd name="connsiteY1" fmla="*/ 18288 h 179165"/>
                    <a:gd name="connsiteX2" fmla="*/ 0 w 276796"/>
                    <a:gd name="connsiteY2" fmla="*/ 179165 h 179165"/>
                    <a:gd name="connsiteX3" fmla="*/ 95 w 276796"/>
                    <a:gd name="connsiteY3" fmla="*/ 160877 h 179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6796" h="179165">
                      <a:moveTo>
                        <a:pt x="276796" y="0"/>
                      </a:moveTo>
                      <a:lnTo>
                        <a:pt x="276796" y="18288"/>
                      </a:lnTo>
                      <a:lnTo>
                        <a:pt x="0" y="179165"/>
                      </a:lnTo>
                      <a:lnTo>
                        <a:pt x="95" y="160877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图形 1407"/>
                <p:cNvSpPr/>
                <p:nvPr/>
              </p:nvSpPr>
              <p:spPr>
                <a:xfrm>
                  <a:off x="1935924" y="5075205"/>
                  <a:ext cx="908970" cy="525875"/>
                </a:xfrm>
                <a:custGeom>
                  <a:avLst/>
                  <a:gdLst>
                    <a:gd name="connsiteX0" fmla="*/ 276797 w 908970"/>
                    <a:gd name="connsiteY0" fmla="*/ 0 h 525875"/>
                    <a:gd name="connsiteX1" fmla="*/ 0 w 908970"/>
                    <a:gd name="connsiteY1" fmla="*/ 160877 h 525875"/>
                    <a:gd name="connsiteX2" fmla="*/ 632174 w 908970"/>
                    <a:gd name="connsiteY2" fmla="*/ 525875 h 525875"/>
                    <a:gd name="connsiteX3" fmla="*/ 908971 w 908970"/>
                    <a:gd name="connsiteY3" fmla="*/ 364998 h 52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8970" h="525875">
                      <a:moveTo>
                        <a:pt x="276797" y="0"/>
                      </a:moveTo>
                      <a:lnTo>
                        <a:pt x="0" y="160877"/>
                      </a:lnTo>
                      <a:lnTo>
                        <a:pt x="632174" y="525875"/>
                      </a:lnTo>
                      <a:lnTo>
                        <a:pt x="908971" y="36499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800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lin ang="54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371632" y="3429000"/>
                <a:ext cx="782002" cy="1751933"/>
                <a:chOff x="1371632" y="3429000"/>
                <a:chExt cx="782002" cy="1751933"/>
              </a:xfrm>
            </p:grpSpPr>
            <p:sp>
              <p:nvSpPr>
                <p:cNvPr id="29" name="图形 1407"/>
                <p:cNvSpPr/>
                <p:nvPr/>
              </p:nvSpPr>
              <p:spPr>
                <a:xfrm>
                  <a:off x="1371632" y="3429000"/>
                  <a:ext cx="782002" cy="1751933"/>
                </a:xfrm>
                <a:custGeom>
                  <a:avLst/>
                  <a:gdLst>
                    <a:gd name="connsiteX0" fmla="*/ 782002 w 782002"/>
                    <a:gd name="connsiteY0" fmla="*/ 328232 h 1751933"/>
                    <a:gd name="connsiteX1" fmla="*/ 213455 w 782002"/>
                    <a:gd name="connsiteY1" fmla="*/ 0 h 1751933"/>
                    <a:gd name="connsiteX2" fmla="*/ 0 w 782002"/>
                    <a:gd name="connsiteY2" fmla="*/ 124111 h 1751933"/>
                    <a:gd name="connsiteX3" fmla="*/ 0 w 782002"/>
                    <a:gd name="connsiteY3" fmla="*/ 1423702 h 1751933"/>
                    <a:gd name="connsiteX4" fmla="*/ 568452 w 782002"/>
                    <a:gd name="connsiteY4" fmla="*/ 1751933 h 1751933"/>
                    <a:gd name="connsiteX5" fmla="*/ 782002 w 782002"/>
                    <a:gd name="connsiteY5" fmla="*/ 1627823 h 1751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2002" h="1751933">
                      <a:moveTo>
                        <a:pt x="782002" y="328232"/>
                      </a:moveTo>
                      <a:lnTo>
                        <a:pt x="213455" y="0"/>
                      </a:lnTo>
                      <a:lnTo>
                        <a:pt x="0" y="124111"/>
                      </a:lnTo>
                      <a:lnTo>
                        <a:pt x="0" y="1423702"/>
                      </a:lnTo>
                      <a:lnTo>
                        <a:pt x="568452" y="1751933"/>
                      </a:lnTo>
                      <a:lnTo>
                        <a:pt x="782002" y="162782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19000"/>
                      </a:schemeClr>
                    </a:gs>
                  </a:gsLst>
                  <a:lin ang="16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图形 1407"/>
                <p:cNvSpPr/>
                <p:nvPr/>
              </p:nvSpPr>
              <p:spPr>
                <a:xfrm>
                  <a:off x="1935638" y="3757231"/>
                  <a:ext cx="213550" cy="1423701"/>
                </a:xfrm>
                <a:custGeom>
                  <a:avLst/>
                  <a:gdLst>
                    <a:gd name="connsiteX0" fmla="*/ 213550 w 213550"/>
                    <a:gd name="connsiteY0" fmla="*/ 0 h 1423701"/>
                    <a:gd name="connsiteX1" fmla="*/ 0 w 213550"/>
                    <a:gd name="connsiteY1" fmla="*/ 124016 h 1423701"/>
                    <a:gd name="connsiteX2" fmla="*/ 0 w 213550"/>
                    <a:gd name="connsiteY2" fmla="*/ 1423702 h 1423701"/>
                    <a:gd name="connsiteX3" fmla="*/ 213550 w 213550"/>
                    <a:gd name="connsiteY3" fmla="*/ 1299591 h 14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701">
                      <a:moveTo>
                        <a:pt x="213550" y="0"/>
                      </a:moveTo>
                      <a:lnTo>
                        <a:pt x="0" y="124016"/>
                      </a:lnTo>
                      <a:lnTo>
                        <a:pt x="0" y="1423702"/>
                      </a:lnTo>
                      <a:lnTo>
                        <a:pt x="213550" y="129959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800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lin ang="54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图形 1407"/>
                <p:cNvSpPr/>
                <p:nvPr/>
              </p:nvSpPr>
              <p:spPr>
                <a:xfrm>
                  <a:off x="1371632" y="3429000"/>
                  <a:ext cx="782002" cy="452246"/>
                </a:xfrm>
                <a:custGeom>
                  <a:avLst/>
                  <a:gdLst>
                    <a:gd name="connsiteX0" fmla="*/ 782002 w 782002"/>
                    <a:gd name="connsiteY0" fmla="*/ 328232 h 452246"/>
                    <a:gd name="connsiteX1" fmla="*/ 568452 w 782002"/>
                    <a:gd name="connsiteY1" fmla="*/ 452247 h 452246"/>
                    <a:gd name="connsiteX2" fmla="*/ 0 w 782002"/>
                    <a:gd name="connsiteY2" fmla="*/ 124111 h 452246"/>
                    <a:gd name="connsiteX3" fmla="*/ 213455 w 782002"/>
                    <a:gd name="connsiteY3" fmla="*/ 0 h 452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2002" h="452246">
                      <a:moveTo>
                        <a:pt x="782002" y="328232"/>
                      </a:moveTo>
                      <a:lnTo>
                        <a:pt x="568452" y="452247"/>
                      </a:lnTo>
                      <a:lnTo>
                        <a:pt x="0" y="124111"/>
                      </a:lnTo>
                      <a:lnTo>
                        <a:pt x="21345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52000"/>
                      </a:schemeClr>
                    </a:gs>
                    <a:gs pos="100000">
                      <a:schemeClr val="accent1">
                        <a:alpha val="31000"/>
                      </a:schemeClr>
                    </a:gs>
                  </a:gsLst>
                  <a:lin ang="16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4" name="矩形 43"/>
          <p:cNvSpPr/>
          <p:nvPr userDrawn="1"/>
        </p:nvSpPr>
        <p:spPr>
          <a:xfrm>
            <a:off x="669188" y="656333"/>
            <a:ext cx="2258162" cy="49562"/>
          </a:xfrm>
          <a:prstGeom prst="rect">
            <a:avLst/>
          </a:prstGeom>
          <a:gradFill>
            <a:gsLst>
              <a:gs pos="0">
                <a:schemeClr val="accent1">
                  <a:alpha val="38000"/>
                </a:schemeClr>
              </a:gs>
              <a:gs pos="9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hidden="1"/>
          <p:cNvPicPr>
            <a:picLocks noChangeAspect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>
          <a:xfrm>
            <a:off x="10196654" y="148064"/>
            <a:ext cx="1754174" cy="387799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正文页-场景4">
    <p:bg>
      <p:bgPr>
        <a:solidFill>
          <a:schemeClr val="accent1">
            <a:lumMod val="20000"/>
            <a:lumOff val="8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Billfish.eoyqwC"/>
          <p:cNvPicPr>
            <a:picLocks noGrp="1" noChangeAspect="1"/>
          </p:cNvPicPr>
          <p:nvPr userDrawn="1" isPhoto="1"/>
        </p:nvPicPr>
        <p:blipFill>
          <a:blip r:embed="rId2" cstate="email">
            <a:alphaModFix amt="30000"/>
            <a:lum/>
          </a:blip>
          <a:srcRect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email">
            <a:alphaModFix amt="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3020" y="4048"/>
            <a:ext cx="12184804" cy="685395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 userDrawn="1">
            <p:ph type="body" sz="quarter" idx="12"/>
          </p:nvPr>
        </p:nvSpPr>
        <p:spPr>
          <a:xfrm>
            <a:off x="669188" y="179719"/>
            <a:ext cx="4616648" cy="4154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grpSp>
        <p:nvGrpSpPr>
          <p:cNvPr id="24" name="组合 23"/>
          <p:cNvGrpSpPr>
            <a:grpSpLocks noChangeAspect="1"/>
          </p:cNvGrpSpPr>
          <p:nvPr userDrawn="1"/>
        </p:nvGrpSpPr>
        <p:grpSpPr>
          <a:xfrm>
            <a:off x="-153857" y="101959"/>
            <a:ext cx="1017571" cy="1133815"/>
            <a:chOff x="-284697" y="312030"/>
            <a:chExt cx="1455220" cy="1621459"/>
          </a:xfrm>
        </p:grpSpPr>
        <p:sp>
          <p:nvSpPr>
            <p:cNvPr id="25" name="椭圆 24"/>
            <p:cNvSpPr/>
            <p:nvPr/>
          </p:nvSpPr>
          <p:spPr>
            <a:xfrm>
              <a:off x="-284697" y="570433"/>
              <a:ext cx="1455220" cy="136305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29000"/>
                  </a:schemeClr>
                </a:gs>
                <a:gs pos="64000">
                  <a:schemeClr val="accent1">
                    <a:alpha val="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 flipH="1">
              <a:off x="-239437" y="312030"/>
              <a:ext cx="949463" cy="1338089"/>
              <a:chOff x="1303655" y="3429000"/>
              <a:chExt cx="1541239" cy="2172080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1303655" y="4691824"/>
                <a:ext cx="1541239" cy="909256"/>
                <a:chOff x="1303655" y="4691824"/>
                <a:chExt cx="1541239" cy="909256"/>
              </a:xfrm>
            </p:grpSpPr>
            <p:sp>
              <p:nvSpPr>
                <p:cNvPr id="32" name="图形 1407"/>
                <p:cNvSpPr/>
                <p:nvPr/>
              </p:nvSpPr>
              <p:spPr>
                <a:xfrm>
                  <a:off x="1367091" y="4728591"/>
                  <a:ext cx="213550" cy="142398"/>
                </a:xfrm>
                <a:custGeom>
                  <a:avLst/>
                  <a:gdLst>
                    <a:gd name="connsiteX0" fmla="*/ 213551 w 213550"/>
                    <a:gd name="connsiteY0" fmla="*/ 0 h 142398"/>
                    <a:gd name="connsiteX1" fmla="*/ 213551 w 213550"/>
                    <a:gd name="connsiteY1" fmla="*/ 18288 h 142398"/>
                    <a:gd name="connsiteX2" fmla="*/ 0 w 213550"/>
                    <a:gd name="connsiteY2" fmla="*/ 142399 h 142398"/>
                    <a:gd name="connsiteX3" fmla="*/ 95 w 213550"/>
                    <a:gd name="connsiteY3" fmla="*/ 124111 h 142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98">
                      <a:moveTo>
                        <a:pt x="213551" y="0"/>
                      </a:moveTo>
                      <a:lnTo>
                        <a:pt x="213551" y="18288"/>
                      </a:lnTo>
                      <a:lnTo>
                        <a:pt x="0" y="142399"/>
                      </a:lnTo>
                      <a:lnTo>
                        <a:pt x="95" y="124111"/>
                      </a:lnTo>
                      <a:close/>
                    </a:path>
                  </a:pathLst>
                </a:custGeom>
                <a:solidFill>
                  <a:srgbClr val="BD943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图形 1407"/>
                <p:cNvSpPr/>
                <p:nvPr/>
              </p:nvSpPr>
              <p:spPr>
                <a:xfrm>
                  <a:off x="1580641" y="4728591"/>
                  <a:ext cx="568547" cy="346519"/>
                </a:xfrm>
                <a:custGeom>
                  <a:avLst/>
                  <a:gdLst>
                    <a:gd name="connsiteX0" fmla="*/ 568547 w 568547"/>
                    <a:gd name="connsiteY0" fmla="*/ 328231 h 346519"/>
                    <a:gd name="connsiteX1" fmla="*/ 568452 w 568547"/>
                    <a:gd name="connsiteY1" fmla="*/ 346520 h 346519"/>
                    <a:gd name="connsiteX2" fmla="*/ 0 w 568547"/>
                    <a:gd name="connsiteY2" fmla="*/ 18288 h 346519"/>
                    <a:gd name="connsiteX3" fmla="*/ 0 w 568547"/>
                    <a:gd name="connsiteY3" fmla="*/ 0 h 34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8547" h="346519">
                      <a:moveTo>
                        <a:pt x="568547" y="328231"/>
                      </a:moveTo>
                      <a:lnTo>
                        <a:pt x="568452" y="346520"/>
                      </a:lnTo>
                      <a:lnTo>
                        <a:pt x="0" y="182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072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图形 1407"/>
                <p:cNvSpPr/>
                <p:nvPr/>
              </p:nvSpPr>
              <p:spPr>
                <a:xfrm>
                  <a:off x="1367091" y="4852701"/>
                  <a:ext cx="568547" cy="346519"/>
                </a:xfrm>
                <a:custGeom>
                  <a:avLst/>
                  <a:gdLst>
                    <a:gd name="connsiteX0" fmla="*/ 568547 w 568547"/>
                    <a:gd name="connsiteY0" fmla="*/ 328231 h 346519"/>
                    <a:gd name="connsiteX1" fmla="*/ 568547 w 568547"/>
                    <a:gd name="connsiteY1" fmla="*/ 346520 h 346519"/>
                    <a:gd name="connsiteX2" fmla="*/ 0 w 568547"/>
                    <a:gd name="connsiteY2" fmla="*/ 18288 h 346519"/>
                    <a:gd name="connsiteX3" fmla="*/ 95 w 568547"/>
                    <a:gd name="connsiteY3" fmla="*/ 0 h 34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8547" h="346519">
                      <a:moveTo>
                        <a:pt x="568547" y="328231"/>
                      </a:moveTo>
                      <a:lnTo>
                        <a:pt x="568547" y="346520"/>
                      </a:lnTo>
                      <a:lnTo>
                        <a:pt x="0" y="18288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6FD3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图形 1407"/>
                <p:cNvSpPr/>
                <p:nvPr/>
              </p:nvSpPr>
              <p:spPr>
                <a:xfrm>
                  <a:off x="1367186" y="4728591"/>
                  <a:ext cx="782002" cy="452342"/>
                </a:xfrm>
                <a:custGeom>
                  <a:avLst/>
                  <a:gdLst>
                    <a:gd name="connsiteX0" fmla="*/ 782002 w 782002"/>
                    <a:gd name="connsiteY0" fmla="*/ 328231 h 452342"/>
                    <a:gd name="connsiteX1" fmla="*/ 568452 w 782002"/>
                    <a:gd name="connsiteY1" fmla="*/ 452342 h 452342"/>
                    <a:gd name="connsiteX2" fmla="*/ 0 w 782002"/>
                    <a:gd name="connsiteY2" fmla="*/ 124111 h 452342"/>
                    <a:gd name="connsiteX3" fmla="*/ 213455 w 782002"/>
                    <a:gd name="connsiteY3" fmla="*/ 0 h 45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2002" h="452342">
                      <a:moveTo>
                        <a:pt x="782002" y="328231"/>
                      </a:moveTo>
                      <a:lnTo>
                        <a:pt x="568452" y="452342"/>
                      </a:lnTo>
                      <a:lnTo>
                        <a:pt x="0" y="124111"/>
                      </a:lnTo>
                      <a:lnTo>
                        <a:pt x="21345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图形 1407"/>
                <p:cNvSpPr/>
                <p:nvPr/>
              </p:nvSpPr>
              <p:spPr>
                <a:xfrm>
                  <a:off x="1935638" y="5056822"/>
                  <a:ext cx="213550" cy="142398"/>
                </a:xfrm>
                <a:custGeom>
                  <a:avLst/>
                  <a:gdLst>
                    <a:gd name="connsiteX0" fmla="*/ 213550 w 213550"/>
                    <a:gd name="connsiteY0" fmla="*/ 0 h 142398"/>
                    <a:gd name="connsiteX1" fmla="*/ 213455 w 213550"/>
                    <a:gd name="connsiteY1" fmla="*/ 18288 h 142398"/>
                    <a:gd name="connsiteX2" fmla="*/ 0 w 213550"/>
                    <a:gd name="connsiteY2" fmla="*/ 142399 h 142398"/>
                    <a:gd name="connsiteX3" fmla="*/ 0 w 213550"/>
                    <a:gd name="connsiteY3" fmla="*/ 124111 h 142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98">
                      <a:moveTo>
                        <a:pt x="213550" y="0"/>
                      </a:moveTo>
                      <a:lnTo>
                        <a:pt x="213455" y="18288"/>
                      </a:lnTo>
                      <a:lnTo>
                        <a:pt x="0" y="142399"/>
                      </a:lnTo>
                      <a:lnTo>
                        <a:pt x="0" y="124111"/>
                      </a:lnTo>
                      <a:close/>
                    </a:path>
                  </a:pathLst>
                </a:custGeom>
                <a:solidFill>
                  <a:srgbClr val="7DD7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图形 1407"/>
                <p:cNvSpPr/>
                <p:nvPr/>
              </p:nvSpPr>
              <p:spPr>
                <a:xfrm>
                  <a:off x="1303750" y="4691824"/>
                  <a:ext cx="908875" cy="525875"/>
                </a:xfrm>
                <a:custGeom>
                  <a:avLst/>
                  <a:gdLst>
                    <a:gd name="connsiteX0" fmla="*/ 276701 w 908875"/>
                    <a:gd name="connsiteY0" fmla="*/ 0 h 525875"/>
                    <a:gd name="connsiteX1" fmla="*/ 908876 w 908875"/>
                    <a:gd name="connsiteY1" fmla="*/ 364998 h 525875"/>
                    <a:gd name="connsiteX2" fmla="*/ 632079 w 908875"/>
                    <a:gd name="connsiteY2" fmla="*/ 525875 h 525875"/>
                    <a:gd name="connsiteX3" fmla="*/ 0 w 908875"/>
                    <a:gd name="connsiteY3" fmla="*/ 160877 h 525875"/>
                    <a:gd name="connsiteX4" fmla="*/ 276701 w 908875"/>
                    <a:gd name="connsiteY4" fmla="*/ 0 h 525875"/>
                    <a:gd name="connsiteX5" fmla="*/ 631889 w 908875"/>
                    <a:gd name="connsiteY5" fmla="*/ 489109 h 525875"/>
                    <a:gd name="connsiteX6" fmla="*/ 845344 w 908875"/>
                    <a:gd name="connsiteY6" fmla="*/ 364998 h 525875"/>
                    <a:gd name="connsiteX7" fmla="*/ 276892 w 908875"/>
                    <a:gd name="connsiteY7" fmla="*/ 36767 h 525875"/>
                    <a:gd name="connsiteX8" fmla="*/ 63437 w 908875"/>
                    <a:gd name="connsiteY8" fmla="*/ 160877 h 525875"/>
                    <a:gd name="connsiteX9" fmla="*/ 631889 w 908875"/>
                    <a:gd name="connsiteY9" fmla="*/ 489109 h 52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8875" h="525875">
                      <a:moveTo>
                        <a:pt x="276701" y="0"/>
                      </a:moveTo>
                      <a:lnTo>
                        <a:pt x="908876" y="364998"/>
                      </a:lnTo>
                      <a:lnTo>
                        <a:pt x="632079" y="525875"/>
                      </a:lnTo>
                      <a:lnTo>
                        <a:pt x="0" y="160877"/>
                      </a:lnTo>
                      <a:lnTo>
                        <a:pt x="276701" y="0"/>
                      </a:lnTo>
                      <a:close/>
                      <a:moveTo>
                        <a:pt x="631889" y="489109"/>
                      </a:moveTo>
                      <a:lnTo>
                        <a:pt x="845344" y="364998"/>
                      </a:lnTo>
                      <a:lnTo>
                        <a:pt x="276892" y="36767"/>
                      </a:lnTo>
                      <a:lnTo>
                        <a:pt x="63437" y="160877"/>
                      </a:lnTo>
                      <a:lnTo>
                        <a:pt x="631889" y="489109"/>
                      </a:lnTo>
                    </a:path>
                  </a:pathLst>
                </a:custGeom>
                <a:solidFill>
                  <a:srgbClr val="F7F7F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图形 1407"/>
                <p:cNvSpPr/>
                <p:nvPr/>
              </p:nvSpPr>
              <p:spPr>
                <a:xfrm>
                  <a:off x="1303655" y="4852701"/>
                  <a:ext cx="632269" cy="383286"/>
                </a:xfrm>
                <a:custGeom>
                  <a:avLst/>
                  <a:gdLst>
                    <a:gd name="connsiteX0" fmla="*/ 632270 w 632269"/>
                    <a:gd name="connsiteY0" fmla="*/ 364998 h 383286"/>
                    <a:gd name="connsiteX1" fmla="*/ 632174 w 632269"/>
                    <a:gd name="connsiteY1" fmla="*/ 383286 h 383286"/>
                    <a:gd name="connsiteX2" fmla="*/ 0 w 632269"/>
                    <a:gd name="connsiteY2" fmla="*/ 18288 h 383286"/>
                    <a:gd name="connsiteX3" fmla="*/ 95 w 632269"/>
                    <a:gd name="connsiteY3" fmla="*/ 0 h 383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2269" h="383286">
                      <a:moveTo>
                        <a:pt x="632270" y="364998"/>
                      </a:moveTo>
                      <a:lnTo>
                        <a:pt x="632174" y="383286"/>
                      </a:lnTo>
                      <a:lnTo>
                        <a:pt x="0" y="18288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图形 1407"/>
                <p:cNvSpPr/>
                <p:nvPr/>
              </p:nvSpPr>
              <p:spPr>
                <a:xfrm>
                  <a:off x="1935829" y="5056822"/>
                  <a:ext cx="276796" cy="179165"/>
                </a:xfrm>
                <a:custGeom>
                  <a:avLst/>
                  <a:gdLst>
                    <a:gd name="connsiteX0" fmla="*/ 276796 w 276796"/>
                    <a:gd name="connsiteY0" fmla="*/ 0 h 179165"/>
                    <a:gd name="connsiteX1" fmla="*/ 276796 w 276796"/>
                    <a:gd name="connsiteY1" fmla="*/ 18288 h 179165"/>
                    <a:gd name="connsiteX2" fmla="*/ 0 w 276796"/>
                    <a:gd name="connsiteY2" fmla="*/ 179165 h 179165"/>
                    <a:gd name="connsiteX3" fmla="*/ 95 w 276796"/>
                    <a:gd name="connsiteY3" fmla="*/ 160877 h 179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6796" h="179165">
                      <a:moveTo>
                        <a:pt x="276796" y="0"/>
                      </a:moveTo>
                      <a:lnTo>
                        <a:pt x="276796" y="18288"/>
                      </a:lnTo>
                      <a:lnTo>
                        <a:pt x="0" y="179165"/>
                      </a:lnTo>
                      <a:lnTo>
                        <a:pt x="95" y="160877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图形 1407"/>
                <p:cNvSpPr/>
                <p:nvPr/>
              </p:nvSpPr>
              <p:spPr>
                <a:xfrm>
                  <a:off x="1935924" y="5075205"/>
                  <a:ext cx="908970" cy="525875"/>
                </a:xfrm>
                <a:custGeom>
                  <a:avLst/>
                  <a:gdLst>
                    <a:gd name="connsiteX0" fmla="*/ 276797 w 908970"/>
                    <a:gd name="connsiteY0" fmla="*/ 0 h 525875"/>
                    <a:gd name="connsiteX1" fmla="*/ 0 w 908970"/>
                    <a:gd name="connsiteY1" fmla="*/ 160877 h 525875"/>
                    <a:gd name="connsiteX2" fmla="*/ 632174 w 908970"/>
                    <a:gd name="connsiteY2" fmla="*/ 525875 h 525875"/>
                    <a:gd name="connsiteX3" fmla="*/ 908971 w 908970"/>
                    <a:gd name="connsiteY3" fmla="*/ 364998 h 52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8970" h="525875">
                      <a:moveTo>
                        <a:pt x="276797" y="0"/>
                      </a:moveTo>
                      <a:lnTo>
                        <a:pt x="0" y="160877"/>
                      </a:lnTo>
                      <a:lnTo>
                        <a:pt x="632174" y="525875"/>
                      </a:lnTo>
                      <a:lnTo>
                        <a:pt x="908971" y="36499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800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lin ang="54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371632" y="3429000"/>
                <a:ext cx="782002" cy="1751933"/>
                <a:chOff x="1371632" y="3429000"/>
                <a:chExt cx="782002" cy="1751933"/>
              </a:xfrm>
            </p:grpSpPr>
            <p:sp>
              <p:nvSpPr>
                <p:cNvPr id="29" name="图形 1407"/>
                <p:cNvSpPr/>
                <p:nvPr/>
              </p:nvSpPr>
              <p:spPr>
                <a:xfrm>
                  <a:off x="1371632" y="3429000"/>
                  <a:ext cx="782002" cy="1751933"/>
                </a:xfrm>
                <a:custGeom>
                  <a:avLst/>
                  <a:gdLst>
                    <a:gd name="connsiteX0" fmla="*/ 782002 w 782002"/>
                    <a:gd name="connsiteY0" fmla="*/ 328232 h 1751933"/>
                    <a:gd name="connsiteX1" fmla="*/ 213455 w 782002"/>
                    <a:gd name="connsiteY1" fmla="*/ 0 h 1751933"/>
                    <a:gd name="connsiteX2" fmla="*/ 0 w 782002"/>
                    <a:gd name="connsiteY2" fmla="*/ 124111 h 1751933"/>
                    <a:gd name="connsiteX3" fmla="*/ 0 w 782002"/>
                    <a:gd name="connsiteY3" fmla="*/ 1423702 h 1751933"/>
                    <a:gd name="connsiteX4" fmla="*/ 568452 w 782002"/>
                    <a:gd name="connsiteY4" fmla="*/ 1751933 h 1751933"/>
                    <a:gd name="connsiteX5" fmla="*/ 782002 w 782002"/>
                    <a:gd name="connsiteY5" fmla="*/ 1627823 h 1751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2002" h="1751933">
                      <a:moveTo>
                        <a:pt x="782002" y="328232"/>
                      </a:moveTo>
                      <a:lnTo>
                        <a:pt x="213455" y="0"/>
                      </a:lnTo>
                      <a:lnTo>
                        <a:pt x="0" y="124111"/>
                      </a:lnTo>
                      <a:lnTo>
                        <a:pt x="0" y="1423702"/>
                      </a:lnTo>
                      <a:lnTo>
                        <a:pt x="568452" y="1751933"/>
                      </a:lnTo>
                      <a:lnTo>
                        <a:pt x="782002" y="162782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19000"/>
                      </a:schemeClr>
                    </a:gs>
                  </a:gsLst>
                  <a:lin ang="16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图形 1407"/>
                <p:cNvSpPr/>
                <p:nvPr/>
              </p:nvSpPr>
              <p:spPr>
                <a:xfrm>
                  <a:off x="1935638" y="3757231"/>
                  <a:ext cx="213550" cy="1423701"/>
                </a:xfrm>
                <a:custGeom>
                  <a:avLst/>
                  <a:gdLst>
                    <a:gd name="connsiteX0" fmla="*/ 213550 w 213550"/>
                    <a:gd name="connsiteY0" fmla="*/ 0 h 1423701"/>
                    <a:gd name="connsiteX1" fmla="*/ 0 w 213550"/>
                    <a:gd name="connsiteY1" fmla="*/ 124016 h 1423701"/>
                    <a:gd name="connsiteX2" fmla="*/ 0 w 213550"/>
                    <a:gd name="connsiteY2" fmla="*/ 1423702 h 1423701"/>
                    <a:gd name="connsiteX3" fmla="*/ 213550 w 213550"/>
                    <a:gd name="connsiteY3" fmla="*/ 1299591 h 14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701">
                      <a:moveTo>
                        <a:pt x="213550" y="0"/>
                      </a:moveTo>
                      <a:lnTo>
                        <a:pt x="0" y="124016"/>
                      </a:lnTo>
                      <a:lnTo>
                        <a:pt x="0" y="1423702"/>
                      </a:lnTo>
                      <a:lnTo>
                        <a:pt x="213550" y="129959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800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lin ang="54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图形 1407"/>
                <p:cNvSpPr/>
                <p:nvPr/>
              </p:nvSpPr>
              <p:spPr>
                <a:xfrm>
                  <a:off x="1371632" y="3429000"/>
                  <a:ext cx="782002" cy="452246"/>
                </a:xfrm>
                <a:custGeom>
                  <a:avLst/>
                  <a:gdLst>
                    <a:gd name="connsiteX0" fmla="*/ 782002 w 782002"/>
                    <a:gd name="connsiteY0" fmla="*/ 328232 h 452246"/>
                    <a:gd name="connsiteX1" fmla="*/ 568452 w 782002"/>
                    <a:gd name="connsiteY1" fmla="*/ 452247 h 452246"/>
                    <a:gd name="connsiteX2" fmla="*/ 0 w 782002"/>
                    <a:gd name="connsiteY2" fmla="*/ 124111 h 452246"/>
                    <a:gd name="connsiteX3" fmla="*/ 213455 w 782002"/>
                    <a:gd name="connsiteY3" fmla="*/ 0 h 452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2002" h="452246">
                      <a:moveTo>
                        <a:pt x="782002" y="328232"/>
                      </a:moveTo>
                      <a:lnTo>
                        <a:pt x="568452" y="452247"/>
                      </a:lnTo>
                      <a:lnTo>
                        <a:pt x="0" y="124111"/>
                      </a:lnTo>
                      <a:lnTo>
                        <a:pt x="21345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52000"/>
                      </a:schemeClr>
                    </a:gs>
                    <a:gs pos="100000">
                      <a:schemeClr val="accent1">
                        <a:alpha val="31000"/>
                      </a:schemeClr>
                    </a:gs>
                  </a:gsLst>
                  <a:lin ang="16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4" name="矩形 43"/>
          <p:cNvSpPr/>
          <p:nvPr userDrawn="1"/>
        </p:nvSpPr>
        <p:spPr>
          <a:xfrm>
            <a:off x="669188" y="656333"/>
            <a:ext cx="2258162" cy="49562"/>
          </a:xfrm>
          <a:prstGeom prst="rect">
            <a:avLst/>
          </a:prstGeom>
          <a:gradFill>
            <a:gsLst>
              <a:gs pos="0">
                <a:schemeClr val="accent1">
                  <a:alpha val="38000"/>
                </a:schemeClr>
              </a:gs>
              <a:gs pos="9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304800" y="6761127"/>
            <a:ext cx="3016250" cy="0"/>
            <a:chOff x="304800" y="6803991"/>
            <a:chExt cx="3016250" cy="0"/>
          </a:xfrm>
        </p:grpSpPr>
        <p:cxnSp>
          <p:nvCxnSpPr>
            <p:cNvPr id="13" name="直接连接符 7"/>
            <p:cNvCxnSpPr/>
            <p:nvPr userDrawn="1"/>
          </p:nvCxnSpPr>
          <p:spPr>
            <a:xfrm>
              <a:off x="304800" y="6803991"/>
              <a:ext cx="3016250" cy="0"/>
            </a:xfrm>
            <a:prstGeom prst="line">
              <a:avLst/>
            </a:prstGeom>
            <a:ln cap="rnd">
              <a:solidFill>
                <a:schemeClr val="accent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8"/>
            <p:cNvCxnSpPr/>
            <p:nvPr userDrawn="1"/>
          </p:nvCxnSpPr>
          <p:spPr>
            <a:xfrm>
              <a:off x="304800" y="6803991"/>
              <a:ext cx="65246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 userDrawn="1"/>
        </p:nvSpPr>
        <p:spPr>
          <a:xfrm>
            <a:off x="299935" y="6563411"/>
            <a:ext cx="3645968" cy="33855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0" i="0" dirty="0">
                <a:solidFill>
                  <a:schemeClr val="accent1"/>
                </a:solidFill>
                <a:latin typeface="+mn-ea"/>
                <a:ea typeface="+mn-ea"/>
              </a:rPr>
              <a:t>基于区块链的碳核算和碳交易系统业务流程设计</a:t>
            </a:r>
            <a:endParaRPr lang="zh-CN" altLang="en-US" sz="1100" b="0" i="0" dirty="0">
              <a:solidFill>
                <a:schemeClr val="accent1"/>
              </a:solidFill>
              <a:latin typeface="+mn-ea"/>
              <a:ea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0" i="0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endParaRPr lang="zh-CN" altLang="en-US" sz="1100" b="0" i="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正文页-场景4">
    <p:bg>
      <p:bgPr>
        <a:solidFill>
          <a:schemeClr val="accent1">
            <a:lumMod val="20000"/>
            <a:lumOff val="8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Billfish.eoyqwC"/>
          <p:cNvPicPr>
            <a:picLocks noGrp="1" noChangeAspect="1"/>
          </p:cNvPicPr>
          <p:nvPr userDrawn="1" isPhoto="1"/>
        </p:nvPicPr>
        <p:blipFill>
          <a:blip r:embed="rId2" cstate="email">
            <a:alphaModFix amt="30000"/>
            <a:lum/>
          </a:blip>
          <a:srcRect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email">
            <a:alphaModFix amt="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196" y="0"/>
            <a:ext cx="12184804" cy="6853952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正文页-场景4">
    <p:bg>
      <p:bgPr>
        <a:solidFill>
          <a:schemeClr val="accent1">
            <a:lumMod val="20000"/>
            <a:lumOff val="8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Billfish.eoyqwC"/>
          <p:cNvPicPr>
            <a:picLocks noGrp="1" noChangeAspect="1"/>
          </p:cNvPicPr>
          <p:nvPr userDrawn="1" isPhoto="1"/>
        </p:nvPicPr>
        <p:blipFill>
          <a:blip r:embed="rId2" cstate="email">
            <a:alphaModFix amt="30000"/>
            <a:lum/>
          </a:blip>
          <a:srcRect/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email">
            <a:alphaModFix amt="8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3020" y="4048"/>
            <a:ext cx="12184804" cy="685395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 userDrawn="1">
            <p:ph type="body" sz="quarter" idx="12"/>
          </p:nvPr>
        </p:nvSpPr>
        <p:spPr>
          <a:xfrm>
            <a:off x="669188" y="179719"/>
            <a:ext cx="4616648" cy="4154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grpSp>
        <p:nvGrpSpPr>
          <p:cNvPr id="24" name="组合 23"/>
          <p:cNvGrpSpPr>
            <a:grpSpLocks noChangeAspect="1"/>
          </p:cNvGrpSpPr>
          <p:nvPr userDrawn="1"/>
        </p:nvGrpSpPr>
        <p:grpSpPr>
          <a:xfrm>
            <a:off x="-153857" y="101959"/>
            <a:ext cx="1017571" cy="1133815"/>
            <a:chOff x="-284697" y="312030"/>
            <a:chExt cx="1455220" cy="1621459"/>
          </a:xfrm>
        </p:grpSpPr>
        <p:sp>
          <p:nvSpPr>
            <p:cNvPr id="25" name="椭圆 24"/>
            <p:cNvSpPr/>
            <p:nvPr/>
          </p:nvSpPr>
          <p:spPr>
            <a:xfrm>
              <a:off x="-284697" y="570433"/>
              <a:ext cx="1455220" cy="136305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29000"/>
                  </a:schemeClr>
                </a:gs>
                <a:gs pos="64000">
                  <a:schemeClr val="accent1">
                    <a:alpha val="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 flipH="1">
              <a:off x="-239437" y="312030"/>
              <a:ext cx="949463" cy="1338089"/>
              <a:chOff x="1303655" y="3429000"/>
              <a:chExt cx="1541239" cy="2172080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1303655" y="4691824"/>
                <a:ext cx="1541239" cy="909256"/>
                <a:chOff x="1303655" y="4691824"/>
                <a:chExt cx="1541239" cy="909256"/>
              </a:xfrm>
            </p:grpSpPr>
            <p:sp>
              <p:nvSpPr>
                <p:cNvPr id="32" name="图形 1407"/>
                <p:cNvSpPr/>
                <p:nvPr/>
              </p:nvSpPr>
              <p:spPr>
                <a:xfrm>
                  <a:off x="1367091" y="4728591"/>
                  <a:ext cx="213550" cy="142398"/>
                </a:xfrm>
                <a:custGeom>
                  <a:avLst/>
                  <a:gdLst>
                    <a:gd name="connsiteX0" fmla="*/ 213551 w 213550"/>
                    <a:gd name="connsiteY0" fmla="*/ 0 h 142398"/>
                    <a:gd name="connsiteX1" fmla="*/ 213551 w 213550"/>
                    <a:gd name="connsiteY1" fmla="*/ 18288 h 142398"/>
                    <a:gd name="connsiteX2" fmla="*/ 0 w 213550"/>
                    <a:gd name="connsiteY2" fmla="*/ 142399 h 142398"/>
                    <a:gd name="connsiteX3" fmla="*/ 95 w 213550"/>
                    <a:gd name="connsiteY3" fmla="*/ 124111 h 142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98">
                      <a:moveTo>
                        <a:pt x="213551" y="0"/>
                      </a:moveTo>
                      <a:lnTo>
                        <a:pt x="213551" y="18288"/>
                      </a:lnTo>
                      <a:lnTo>
                        <a:pt x="0" y="142399"/>
                      </a:lnTo>
                      <a:lnTo>
                        <a:pt x="95" y="124111"/>
                      </a:lnTo>
                      <a:close/>
                    </a:path>
                  </a:pathLst>
                </a:custGeom>
                <a:solidFill>
                  <a:srgbClr val="BD943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图形 1407"/>
                <p:cNvSpPr/>
                <p:nvPr/>
              </p:nvSpPr>
              <p:spPr>
                <a:xfrm>
                  <a:off x="1580641" y="4728591"/>
                  <a:ext cx="568547" cy="346519"/>
                </a:xfrm>
                <a:custGeom>
                  <a:avLst/>
                  <a:gdLst>
                    <a:gd name="connsiteX0" fmla="*/ 568547 w 568547"/>
                    <a:gd name="connsiteY0" fmla="*/ 328231 h 346519"/>
                    <a:gd name="connsiteX1" fmla="*/ 568452 w 568547"/>
                    <a:gd name="connsiteY1" fmla="*/ 346520 h 346519"/>
                    <a:gd name="connsiteX2" fmla="*/ 0 w 568547"/>
                    <a:gd name="connsiteY2" fmla="*/ 18288 h 346519"/>
                    <a:gd name="connsiteX3" fmla="*/ 0 w 568547"/>
                    <a:gd name="connsiteY3" fmla="*/ 0 h 34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8547" h="346519">
                      <a:moveTo>
                        <a:pt x="568547" y="328231"/>
                      </a:moveTo>
                      <a:lnTo>
                        <a:pt x="568452" y="346520"/>
                      </a:lnTo>
                      <a:lnTo>
                        <a:pt x="0" y="182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072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图形 1407"/>
                <p:cNvSpPr/>
                <p:nvPr/>
              </p:nvSpPr>
              <p:spPr>
                <a:xfrm>
                  <a:off x="1367091" y="4852701"/>
                  <a:ext cx="568547" cy="346519"/>
                </a:xfrm>
                <a:custGeom>
                  <a:avLst/>
                  <a:gdLst>
                    <a:gd name="connsiteX0" fmla="*/ 568547 w 568547"/>
                    <a:gd name="connsiteY0" fmla="*/ 328231 h 346519"/>
                    <a:gd name="connsiteX1" fmla="*/ 568547 w 568547"/>
                    <a:gd name="connsiteY1" fmla="*/ 346520 h 346519"/>
                    <a:gd name="connsiteX2" fmla="*/ 0 w 568547"/>
                    <a:gd name="connsiteY2" fmla="*/ 18288 h 346519"/>
                    <a:gd name="connsiteX3" fmla="*/ 95 w 568547"/>
                    <a:gd name="connsiteY3" fmla="*/ 0 h 34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8547" h="346519">
                      <a:moveTo>
                        <a:pt x="568547" y="328231"/>
                      </a:moveTo>
                      <a:lnTo>
                        <a:pt x="568547" y="346520"/>
                      </a:lnTo>
                      <a:lnTo>
                        <a:pt x="0" y="18288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6FD3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图形 1407"/>
                <p:cNvSpPr/>
                <p:nvPr/>
              </p:nvSpPr>
              <p:spPr>
                <a:xfrm>
                  <a:off x="1367186" y="4728591"/>
                  <a:ext cx="782002" cy="452342"/>
                </a:xfrm>
                <a:custGeom>
                  <a:avLst/>
                  <a:gdLst>
                    <a:gd name="connsiteX0" fmla="*/ 782002 w 782002"/>
                    <a:gd name="connsiteY0" fmla="*/ 328231 h 452342"/>
                    <a:gd name="connsiteX1" fmla="*/ 568452 w 782002"/>
                    <a:gd name="connsiteY1" fmla="*/ 452342 h 452342"/>
                    <a:gd name="connsiteX2" fmla="*/ 0 w 782002"/>
                    <a:gd name="connsiteY2" fmla="*/ 124111 h 452342"/>
                    <a:gd name="connsiteX3" fmla="*/ 213455 w 782002"/>
                    <a:gd name="connsiteY3" fmla="*/ 0 h 45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2002" h="452342">
                      <a:moveTo>
                        <a:pt x="782002" y="328231"/>
                      </a:moveTo>
                      <a:lnTo>
                        <a:pt x="568452" y="452342"/>
                      </a:lnTo>
                      <a:lnTo>
                        <a:pt x="0" y="124111"/>
                      </a:lnTo>
                      <a:lnTo>
                        <a:pt x="21345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图形 1407"/>
                <p:cNvSpPr/>
                <p:nvPr/>
              </p:nvSpPr>
              <p:spPr>
                <a:xfrm>
                  <a:off x="1935638" y="5056822"/>
                  <a:ext cx="213550" cy="142398"/>
                </a:xfrm>
                <a:custGeom>
                  <a:avLst/>
                  <a:gdLst>
                    <a:gd name="connsiteX0" fmla="*/ 213550 w 213550"/>
                    <a:gd name="connsiteY0" fmla="*/ 0 h 142398"/>
                    <a:gd name="connsiteX1" fmla="*/ 213455 w 213550"/>
                    <a:gd name="connsiteY1" fmla="*/ 18288 h 142398"/>
                    <a:gd name="connsiteX2" fmla="*/ 0 w 213550"/>
                    <a:gd name="connsiteY2" fmla="*/ 142399 h 142398"/>
                    <a:gd name="connsiteX3" fmla="*/ 0 w 213550"/>
                    <a:gd name="connsiteY3" fmla="*/ 124111 h 142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98">
                      <a:moveTo>
                        <a:pt x="213550" y="0"/>
                      </a:moveTo>
                      <a:lnTo>
                        <a:pt x="213455" y="18288"/>
                      </a:lnTo>
                      <a:lnTo>
                        <a:pt x="0" y="142399"/>
                      </a:lnTo>
                      <a:lnTo>
                        <a:pt x="0" y="124111"/>
                      </a:lnTo>
                      <a:close/>
                    </a:path>
                  </a:pathLst>
                </a:custGeom>
                <a:solidFill>
                  <a:srgbClr val="7DD7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图形 1407"/>
                <p:cNvSpPr/>
                <p:nvPr/>
              </p:nvSpPr>
              <p:spPr>
                <a:xfrm>
                  <a:off x="1303750" y="4691824"/>
                  <a:ext cx="908875" cy="525875"/>
                </a:xfrm>
                <a:custGeom>
                  <a:avLst/>
                  <a:gdLst>
                    <a:gd name="connsiteX0" fmla="*/ 276701 w 908875"/>
                    <a:gd name="connsiteY0" fmla="*/ 0 h 525875"/>
                    <a:gd name="connsiteX1" fmla="*/ 908876 w 908875"/>
                    <a:gd name="connsiteY1" fmla="*/ 364998 h 525875"/>
                    <a:gd name="connsiteX2" fmla="*/ 632079 w 908875"/>
                    <a:gd name="connsiteY2" fmla="*/ 525875 h 525875"/>
                    <a:gd name="connsiteX3" fmla="*/ 0 w 908875"/>
                    <a:gd name="connsiteY3" fmla="*/ 160877 h 525875"/>
                    <a:gd name="connsiteX4" fmla="*/ 276701 w 908875"/>
                    <a:gd name="connsiteY4" fmla="*/ 0 h 525875"/>
                    <a:gd name="connsiteX5" fmla="*/ 631889 w 908875"/>
                    <a:gd name="connsiteY5" fmla="*/ 489109 h 525875"/>
                    <a:gd name="connsiteX6" fmla="*/ 845344 w 908875"/>
                    <a:gd name="connsiteY6" fmla="*/ 364998 h 525875"/>
                    <a:gd name="connsiteX7" fmla="*/ 276892 w 908875"/>
                    <a:gd name="connsiteY7" fmla="*/ 36767 h 525875"/>
                    <a:gd name="connsiteX8" fmla="*/ 63437 w 908875"/>
                    <a:gd name="connsiteY8" fmla="*/ 160877 h 525875"/>
                    <a:gd name="connsiteX9" fmla="*/ 631889 w 908875"/>
                    <a:gd name="connsiteY9" fmla="*/ 489109 h 52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8875" h="525875">
                      <a:moveTo>
                        <a:pt x="276701" y="0"/>
                      </a:moveTo>
                      <a:lnTo>
                        <a:pt x="908876" y="364998"/>
                      </a:lnTo>
                      <a:lnTo>
                        <a:pt x="632079" y="525875"/>
                      </a:lnTo>
                      <a:lnTo>
                        <a:pt x="0" y="160877"/>
                      </a:lnTo>
                      <a:lnTo>
                        <a:pt x="276701" y="0"/>
                      </a:lnTo>
                      <a:close/>
                      <a:moveTo>
                        <a:pt x="631889" y="489109"/>
                      </a:moveTo>
                      <a:lnTo>
                        <a:pt x="845344" y="364998"/>
                      </a:lnTo>
                      <a:lnTo>
                        <a:pt x="276892" y="36767"/>
                      </a:lnTo>
                      <a:lnTo>
                        <a:pt x="63437" y="160877"/>
                      </a:lnTo>
                      <a:lnTo>
                        <a:pt x="631889" y="489109"/>
                      </a:lnTo>
                    </a:path>
                  </a:pathLst>
                </a:custGeom>
                <a:solidFill>
                  <a:srgbClr val="F7F7F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图形 1407"/>
                <p:cNvSpPr/>
                <p:nvPr/>
              </p:nvSpPr>
              <p:spPr>
                <a:xfrm>
                  <a:off x="1303655" y="4852701"/>
                  <a:ext cx="632269" cy="383286"/>
                </a:xfrm>
                <a:custGeom>
                  <a:avLst/>
                  <a:gdLst>
                    <a:gd name="connsiteX0" fmla="*/ 632270 w 632269"/>
                    <a:gd name="connsiteY0" fmla="*/ 364998 h 383286"/>
                    <a:gd name="connsiteX1" fmla="*/ 632174 w 632269"/>
                    <a:gd name="connsiteY1" fmla="*/ 383286 h 383286"/>
                    <a:gd name="connsiteX2" fmla="*/ 0 w 632269"/>
                    <a:gd name="connsiteY2" fmla="*/ 18288 h 383286"/>
                    <a:gd name="connsiteX3" fmla="*/ 95 w 632269"/>
                    <a:gd name="connsiteY3" fmla="*/ 0 h 383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2269" h="383286">
                      <a:moveTo>
                        <a:pt x="632270" y="364998"/>
                      </a:moveTo>
                      <a:lnTo>
                        <a:pt x="632174" y="383286"/>
                      </a:lnTo>
                      <a:lnTo>
                        <a:pt x="0" y="18288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图形 1407"/>
                <p:cNvSpPr/>
                <p:nvPr/>
              </p:nvSpPr>
              <p:spPr>
                <a:xfrm>
                  <a:off x="1935829" y="5056822"/>
                  <a:ext cx="276796" cy="179165"/>
                </a:xfrm>
                <a:custGeom>
                  <a:avLst/>
                  <a:gdLst>
                    <a:gd name="connsiteX0" fmla="*/ 276796 w 276796"/>
                    <a:gd name="connsiteY0" fmla="*/ 0 h 179165"/>
                    <a:gd name="connsiteX1" fmla="*/ 276796 w 276796"/>
                    <a:gd name="connsiteY1" fmla="*/ 18288 h 179165"/>
                    <a:gd name="connsiteX2" fmla="*/ 0 w 276796"/>
                    <a:gd name="connsiteY2" fmla="*/ 179165 h 179165"/>
                    <a:gd name="connsiteX3" fmla="*/ 95 w 276796"/>
                    <a:gd name="connsiteY3" fmla="*/ 160877 h 179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6796" h="179165">
                      <a:moveTo>
                        <a:pt x="276796" y="0"/>
                      </a:moveTo>
                      <a:lnTo>
                        <a:pt x="276796" y="18288"/>
                      </a:lnTo>
                      <a:lnTo>
                        <a:pt x="0" y="179165"/>
                      </a:lnTo>
                      <a:lnTo>
                        <a:pt x="95" y="160877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图形 1407"/>
                <p:cNvSpPr/>
                <p:nvPr/>
              </p:nvSpPr>
              <p:spPr>
                <a:xfrm>
                  <a:off x="1935924" y="5075205"/>
                  <a:ext cx="908970" cy="525875"/>
                </a:xfrm>
                <a:custGeom>
                  <a:avLst/>
                  <a:gdLst>
                    <a:gd name="connsiteX0" fmla="*/ 276797 w 908970"/>
                    <a:gd name="connsiteY0" fmla="*/ 0 h 525875"/>
                    <a:gd name="connsiteX1" fmla="*/ 0 w 908970"/>
                    <a:gd name="connsiteY1" fmla="*/ 160877 h 525875"/>
                    <a:gd name="connsiteX2" fmla="*/ 632174 w 908970"/>
                    <a:gd name="connsiteY2" fmla="*/ 525875 h 525875"/>
                    <a:gd name="connsiteX3" fmla="*/ 908971 w 908970"/>
                    <a:gd name="connsiteY3" fmla="*/ 364998 h 52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8970" h="525875">
                      <a:moveTo>
                        <a:pt x="276797" y="0"/>
                      </a:moveTo>
                      <a:lnTo>
                        <a:pt x="0" y="160877"/>
                      </a:lnTo>
                      <a:lnTo>
                        <a:pt x="632174" y="525875"/>
                      </a:lnTo>
                      <a:lnTo>
                        <a:pt x="908971" y="36499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800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lin ang="54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1371632" y="3429000"/>
                <a:ext cx="782002" cy="1751933"/>
                <a:chOff x="1371632" y="3429000"/>
                <a:chExt cx="782002" cy="1751933"/>
              </a:xfrm>
            </p:grpSpPr>
            <p:sp>
              <p:nvSpPr>
                <p:cNvPr id="29" name="图形 1407"/>
                <p:cNvSpPr/>
                <p:nvPr/>
              </p:nvSpPr>
              <p:spPr>
                <a:xfrm>
                  <a:off x="1371632" y="3429000"/>
                  <a:ext cx="782002" cy="1751933"/>
                </a:xfrm>
                <a:custGeom>
                  <a:avLst/>
                  <a:gdLst>
                    <a:gd name="connsiteX0" fmla="*/ 782002 w 782002"/>
                    <a:gd name="connsiteY0" fmla="*/ 328232 h 1751933"/>
                    <a:gd name="connsiteX1" fmla="*/ 213455 w 782002"/>
                    <a:gd name="connsiteY1" fmla="*/ 0 h 1751933"/>
                    <a:gd name="connsiteX2" fmla="*/ 0 w 782002"/>
                    <a:gd name="connsiteY2" fmla="*/ 124111 h 1751933"/>
                    <a:gd name="connsiteX3" fmla="*/ 0 w 782002"/>
                    <a:gd name="connsiteY3" fmla="*/ 1423702 h 1751933"/>
                    <a:gd name="connsiteX4" fmla="*/ 568452 w 782002"/>
                    <a:gd name="connsiteY4" fmla="*/ 1751933 h 1751933"/>
                    <a:gd name="connsiteX5" fmla="*/ 782002 w 782002"/>
                    <a:gd name="connsiteY5" fmla="*/ 1627823 h 1751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2002" h="1751933">
                      <a:moveTo>
                        <a:pt x="782002" y="328232"/>
                      </a:moveTo>
                      <a:lnTo>
                        <a:pt x="213455" y="0"/>
                      </a:lnTo>
                      <a:lnTo>
                        <a:pt x="0" y="124111"/>
                      </a:lnTo>
                      <a:lnTo>
                        <a:pt x="0" y="1423702"/>
                      </a:lnTo>
                      <a:lnTo>
                        <a:pt x="568452" y="1751933"/>
                      </a:lnTo>
                      <a:lnTo>
                        <a:pt x="782002" y="162782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19000"/>
                      </a:schemeClr>
                    </a:gs>
                  </a:gsLst>
                  <a:lin ang="16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图形 1407"/>
                <p:cNvSpPr/>
                <p:nvPr/>
              </p:nvSpPr>
              <p:spPr>
                <a:xfrm>
                  <a:off x="1935638" y="3757231"/>
                  <a:ext cx="213550" cy="1423701"/>
                </a:xfrm>
                <a:custGeom>
                  <a:avLst/>
                  <a:gdLst>
                    <a:gd name="connsiteX0" fmla="*/ 213550 w 213550"/>
                    <a:gd name="connsiteY0" fmla="*/ 0 h 1423701"/>
                    <a:gd name="connsiteX1" fmla="*/ 0 w 213550"/>
                    <a:gd name="connsiteY1" fmla="*/ 124016 h 1423701"/>
                    <a:gd name="connsiteX2" fmla="*/ 0 w 213550"/>
                    <a:gd name="connsiteY2" fmla="*/ 1423702 h 1423701"/>
                    <a:gd name="connsiteX3" fmla="*/ 213550 w 213550"/>
                    <a:gd name="connsiteY3" fmla="*/ 1299591 h 142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550" h="1423701">
                      <a:moveTo>
                        <a:pt x="213550" y="0"/>
                      </a:moveTo>
                      <a:lnTo>
                        <a:pt x="0" y="124016"/>
                      </a:lnTo>
                      <a:lnTo>
                        <a:pt x="0" y="1423702"/>
                      </a:lnTo>
                      <a:lnTo>
                        <a:pt x="213550" y="129959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38000"/>
                      </a:schemeClr>
                    </a:gs>
                    <a:gs pos="100000">
                      <a:schemeClr val="accent1">
                        <a:alpha val="13000"/>
                      </a:schemeClr>
                    </a:gs>
                  </a:gsLst>
                  <a:lin ang="54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图形 1407"/>
                <p:cNvSpPr/>
                <p:nvPr/>
              </p:nvSpPr>
              <p:spPr>
                <a:xfrm>
                  <a:off x="1371632" y="3429000"/>
                  <a:ext cx="782002" cy="452246"/>
                </a:xfrm>
                <a:custGeom>
                  <a:avLst/>
                  <a:gdLst>
                    <a:gd name="connsiteX0" fmla="*/ 782002 w 782002"/>
                    <a:gd name="connsiteY0" fmla="*/ 328232 h 452246"/>
                    <a:gd name="connsiteX1" fmla="*/ 568452 w 782002"/>
                    <a:gd name="connsiteY1" fmla="*/ 452247 h 452246"/>
                    <a:gd name="connsiteX2" fmla="*/ 0 w 782002"/>
                    <a:gd name="connsiteY2" fmla="*/ 124111 h 452246"/>
                    <a:gd name="connsiteX3" fmla="*/ 213455 w 782002"/>
                    <a:gd name="connsiteY3" fmla="*/ 0 h 452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2002" h="452246">
                      <a:moveTo>
                        <a:pt x="782002" y="328232"/>
                      </a:moveTo>
                      <a:lnTo>
                        <a:pt x="568452" y="452247"/>
                      </a:lnTo>
                      <a:lnTo>
                        <a:pt x="0" y="124111"/>
                      </a:lnTo>
                      <a:lnTo>
                        <a:pt x="21345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52000"/>
                      </a:schemeClr>
                    </a:gs>
                    <a:gs pos="100000">
                      <a:schemeClr val="accent1">
                        <a:alpha val="31000"/>
                      </a:schemeClr>
                    </a:gs>
                  </a:gsLst>
                  <a:lin ang="16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4" name="矩形 43"/>
          <p:cNvSpPr/>
          <p:nvPr userDrawn="1"/>
        </p:nvSpPr>
        <p:spPr>
          <a:xfrm>
            <a:off x="669188" y="656333"/>
            <a:ext cx="2258162" cy="49562"/>
          </a:xfrm>
          <a:prstGeom prst="rect">
            <a:avLst/>
          </a:prstGeom>
          <a:gradFill>
            <a:gsLst>
              <a:gs pos="0">
                <a:schemeClr val="accent1">
                  <a:alpha val="38000"/>
                </a:schemeClr>
              </a:gs>
              <a:gs pos="9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73839" y="-2454728"/>
            <a:ext cx="8382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1675119" y="8278586"/>
            <a:ext cx="8382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3025078" y="-2454728"/>
            <a:ext cx="8382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3025078" y="8278586"/>
            <a:ext cx="8382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5" Type="http://schemas.openxmlformats.org/officeDocument/2006/relationships/notesSlide" Target="../notesSlides/notesSlide7.xml"/><Relationship Id="rId84" Type="http://schemas.openxmlformats.org/officeDocument/2006/relationships/slideLayout" Target="../slideLayouts/slideLayout7.xml"/><Relationship Id="rId83" Type="http://schemas.microsoft.com/office/2007/relationships/hdphoto" Target="../media/image47.wdp"/><Relationship Id="rId82" Type="http://schemas.openxmlformats.org/officeDocument/2006/relationships/image" Target="../media/image46.png"/><Relationship Id="rId81" Type="http://schemas.microsoft.com/office/2007/relationships/hdphoto" Target="../media/image45.wdp"/><Relationship Id="rId80" Type="http://schemas.openxmlformats.org/officeDocument/2006/relationships/image" Target="../media/image44.png"/><Relationship Id="rId8" Type="http://schemas.openxmlformats.org/officeDocument/2006/relationships/tags" Target="../tags/tag41.xml"/><Relationship Id="rId79" Type="http://schemas.openxmlformats.org/officeDocument/2006/relationships/tags" Target="../tags/tag108.xml"/><Relationship Id="rId78" Type="http://schemas.microsoft.com/office/2007/relationships/hdphoto" Target="../media/image43.wdp"/><Relationship Id="rId77" Type="http://schemas.openxmlformats.org/officeDocument/2006/relationships/image" Target="../media/image42.png"/><Relationship Id="rId76" Type="http://schemas.openxmlformats.org/officeDocument/2006/relationships/tags" Target="../tags/tag107.xml"/><Relationship Id="rId75" Type="http://schemas.microsoft.com/office/2007/relationships/hdphoto" Target="../media/image41.wdp"/><Relationship Id="rId74" Type="http://schemas.openxmlformats.org/officeDocument/2006/relationships/image" Target="../media/image40.png"/><Relationship Id="rId73" Type="http://schemas.openxmlformats.org/officeDocument/2006/relationships/tags" Target="../tags/tag106.xml"/><Relationship Id="rId72" Type="http://schemas.openxmlformats.org/officeDocument/2006/relationships/tags" Target="../tags/tag105.xml"/><Relationship Id="rId71" Type="http://schemas.openxmlformats.org/officeDocument/2006/relationships/tags" Target="../tags/tag104.xml"/><Relationship Id="rId70" Type="http://schemas.openxmlformats.org/officeDocument/2006/relationships/tags" Target="../tags/tag103.xml"/><Relationship Id="rId7" Type="http://schemas.openxmlformats.org/officeDocument/2006/relationships/tags" Target="../tags/tag40.xml"/><Relationship Id="rId69" Type="http://schemas.openxmlformats.org/officeDocument/2006/relationships/tags" Target="../tags/tag102.xml"/><Relationship Id="rId68" Type="http://schemas.openxmlformats.org/officeDocument/2006/relationships/tags" Target="../tags/tag101.xml"/><Relationship Id="rId67" Type="http://schemas.openxmlformats.org/officeDocument/2006/relationships/tags" Target="../tags/tag100.xml"/><Relationship Id="rId66" Type="http://schemas.openxmlformats.org/officeDocument/2006/relationships/tags" Target="../tags/tag99.xml"/><Relationship Id="rId65" Type="http://schemas.openxmlformats.org/officeDocument/2006/relationships/tags" Target="../tags/tag98.xml"/><Relationship Id="rId64" Type="http://schemas.openxmlformats.org/officeDocument/2006/relationships/tags" Target="../tags/tag97.xml"/><Relationship Id="rId63" Type="http://schemas.openxmlformats.org/officeDocument/2006/relationships/tags" Target="../tags/tag96.xml"/><Relationship Id="rId62" Type="http://schemas.openxmlformats.org/officeDocument/2006/relationships/tags" Target="../tags/tag95.xml"/><Relationship Id="rId61" Type="http://schemas.openxmlformats.org/officeDocument/2006/relationships/tags" Target="../tags/tag94.xml"/><Relationship Id="rId60" Type="http://schemas.openxmlformats.org/officeDocument/2006/relationships/tags" Target="../tags/tag93.xml"/><Relationship Id="rId6" Type="http://schemas.openxmlformats.org/officeDocument/2006/relationships/tags" Target="../tags/tag39.xml"/><Relationship Id="rId59" Type="http://schemas.openxmlformats.org/officeDocument/2006/relationships/tags" Target="../tags/tag92.xml"/><Relationship Id="rId58" Type="http://schemas.openxmlformats.org/officeDocument/2006/relationships/tags" Target="../tags/tag91.xml"/><Relationship Id="rId57" Type="http://schemas.openxmlformats.org/officeDocument/2006/relationships/tags" Target="../tags/tag90.xml"/><Relationship Id="rId56" Type="http://schemas.openxmlformats.org/officeDocument/2006/relationships/tags" Target="../tags/tag89.xml"/><Relationship Id="rId55" Type="http://schemas.openxmlformats.org/officeDocument/2006/relationships/tags" Target="../tags/tag88.xml"/><Relationship Id="rId54" Type="http://schemas.openxmlformats.org/officeDocument/2006/relationships/tags" Target="../tags/tag87.xml"/><Relationship Id="rId53" Type="http://schemas.openxmlformats.org/officeDocument/2006/relationships/tags" Target="../tags/tag86.xml"/><Relationship Id="rId52" Type="http://schemas.openxmlformats.org/officeDocument/2006/relationships/tags" Target="../tags/tag85.xml"/><Relationship Id="rId51" Type="http://schemas.openxmlformats.org/officeDocument/2006/relationships/tags" Target="../tags/tag84.xml"/><Relationship Id="rId50" Type="http://schemas.openxmlformats.org/officeDocument/2006/relationships/tags" Target="../tags/tag83.xml"/><Relationship Id="rId5" Type="http://schemas.openxmlformats.org/officeDocument/2006/relationships/tags" Target="../tags/tag38.xml"/><Relationship Id="rId49" Type="http://schemas.openxmlformats.org/officeDocument/2006/relationships/tags" Target="../tags/tag82.xml"/><Relationship Id="rId48" Type="http://schemas.openxmlformats.org/officeDocument/2006/relationships/tags" Target="../tags/tag81.xml"/><Relationship Id="rId47" Type="http://schemas.openxmlformats.org/officeDocument/2006/relationships/tags" Target="../tags/tag80.xml"/><Relationship Id="rId46" Type="http://schemas.openxmlformats.org/officeDocument/2006/relationships/tags" Target="../tags/tag79.xml"/><Relationship Id="rId45" Type="http://schemas.openxmlformats.org/officeDocument/2006/relationships/tags" Target="../tags/tag78.xml"/><Relationship Id="rId44" Type="http://schemas.openxmlformats.org/officeDocument/2006/relationships/tags" Target="../tags/tag77.xml"/><Relationship Id="rId43" Type="http://schemas.openxmlformats.org/officeDocument/2006/relationships/tags" Target="../tags/tag76.xml"/><Relationship Id="rId42" Type="http://schemas.openxmlformats.org/officeDocument/2006/relationships/tags" Target="../tags/tag75.xml"/><Relationship Id="rId41" Type="http://schemas.openxmlformats.org/officeDocument/2006/relationships/tags" Target="../tags/tag74.xml"/><Relationship Id="rId40" Type="http://schemas.openxmlformats.org/officeDocument/2006/relationships/tags" Target="../tags/tag73.xml"/><Relationship Id="rId4" Type="http://schemas.openxmlformats.org/officeDocument/2006/relationships/tags" Target="../tags/tag37.xml"/><Relationship Id="rId39" Type="http://schemas.openxmlformats.org/officeDocument/2006/relationships/tags" Target="../tags/tag72.xml"/><Relationship Id="rId38" Type="http://schemas.openxmlformats.org/officeDocument/2006/relationships/tags" Target="../tags/tag71.xml"/><Relationship Id="rId37" Type="http://schemas.openxmlformats.org/officeDocument/2006/relationships/tags" Target="../tags/tag70.xml"/><Relationship Id="rId36" Type="http://schemas.openxmlformats.org/officeDocument/2006/relationships/tags" Target="../tags/tag69.xml"/><Relationship Id="rId35" Type="http://schemas.openxmlformats.org/officeDocument/2006/relationships/tags" Target="../tags/tag68.xml"/><Relationship Id="rId34" Type="http://schemas.openxmlformats.org/officeDocument/2006/relationships/tags" Target="../tags/tag67.xml"/><Relationship Id="rId33" Type="http://schemas.openxmlformats.org/officeDocument/2006/relationships/tags" Target="../tags/tag66.xml"/><Relationship Id="rId32" Type="http://schemas.openxmlformats.org/officeDocument/2006/relationships/tags" Target="../tags/tag65.xml"/><Relationship Id="rId31" Type="http://schemas.openxmlformats.org/officeDocument/2006/relationships/tags" Target="../tags/tag64.xml"/><Relationship Id="rId30" Type="http://schemas.openxmlformats.org/officeDocument/2006/relationships/tags" Target="../tags/tag63.xml"/><Relationship Id="rId3" Type="http://schemas.openxmlformats.org/officeDocument/2006/relationships/tags" Target="../tags/tag36.xml"/><Relationship Id="rId29" Type="http://schemas.openxmlformats.org/officeDocument/2006/relationships/tags" Target="../tags/tag62.xml"/><Relationship Id="rId28" Type="http://schemas.openxmlformats.org/officeDocument/2006/relationships/tags" Target="../tags/tag61.xml"/><Relationship Id="rId27" Type="http://schemas.openxmlformats.org/officeDocument/2006/relationships/tags" Target="../tags/tag60.xml"/><Relationship Id="rId26" Type="http://schemas.openxmlformats.org/officeDocument/2006/relationships/tags" Target="../tags/tag59.xml"/><Relationship Id="rId25" Type="http://schemas.openxmlformats.org/officeDocument/2006/relationships/tags" Target="../tags/tag58.xml"/><Relationship Id="rId24" Type="http://schemas.openxmlformats.org/officeDocument/2006/relationships/tags" Target="../tags/tag57.xml"/><Relationship Id="rId23" Type="http://schemas.openxmlformats.org/officeDocument/2006/relationships/tags" Target="../tags/tag56.xml"/><Relationship Id="rId22" Type="http://schemas.openxmlformats.org/officeDocument/2006/relationships/tags" Target="../tags/tag55.xml"/><Relationship Id="rId21" Type="http://schemas.openxmlformats.org/officeDocument/2006/relationships/tags" Target="../tags/tag54.xml"/><Relationship Id="rId20" Type="http://schemas.openxmlformats.org/officeDocument/2006/relationships/tags" Target="../tags/tag53.xml"/><Relationship Id="rId2" Type="http://schemas.openxmlformats.org/officeDocument/2006/relationships/tags" Target="../tags/tag35.xml"/><Relationship Id="rId19" Type="http://schemas.openxmlformats.org/officeDocument/2006/relationships/tags" Target="../tags/tag52.xml"/><Relationship Id="rId18" Type="http://schemas.openxmlformats.org/officeDocument/2006/relationships/tags" Target="../tags/tag51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7.xml"/><Relationship Id="rId98" Type="http://schemas.openxmlformats.org/officeDocument/2006/relationships/tags" Target="../tags/tag206.xml"/><Relationship Id="rId97" Type="http://schemas.openxmlformats.org/officeDocument/2006/relationships/tags" Target="../tags/tag205.xml"/><Relationship Id="rId96" Type="http://schemas.openxmlformats.org/officeDocument/2006/relationships/tags" Target="../tags/tag204.xml"/><Relationship Id="rId95" Type="http://schemas.openxmlformats.org/officeDocument/2006/relationships/tags" Target="../tags/tag203.xml"/><Relationship Id="rId94" Type="http://schemas.openxmlformats.org/officeDocument/2006/relationships/tags" Target="../tags/tag202.xml"/><Relationship Id="rId93" Type="http://schemas.openxmlformats.org/officeDocument/2006/relationships/tags" Target="../tags/tag201.xml"/><Relationship Id="rId92" Type="http://schemas.openxmlformats.org/officeDocument/2006/relationships/tags" Target="../tags/tag200.xml"/><Relationship Id="rId91" Type="http://schemas.openxmlformats.org/officeDocument/2006/relationships/tags" Target="../tags/tag199.xml"/><Relationship Id="rId90" Type="http://schemas.openxmlformats.org/officeDocument/2006/relationships/tags" Target="../tags/tag198.xml"/><Relationship Id="rId9" Type="http://schemas.openxmlformats.org/officeDocument/2006/relationships/tags" Target="../tags/tag117.xml"/><Relationship Id="rId89" Type="http://schemas.openxmlformats.org/officeDocument/2006/relationships/tags" Target="../tags/tag197.xml"/><Relationship Id="rId88" Type="http://schemas.openxmlformats.org/officeDocument/2006/relationships/tags" Target="../tags/tag196.xml"/><Relationship Id="rId87" Type="http://schemas.openxmlformats.org/officeDocument/2006/relationships/tags" Target="../tags/tag195.xml"/><Relationship Id="rId86" Type="http://schemas.openxmlformats.org/officeDocument/2006/relationships/tags" Target="../tags/tag194.xml"/><Relationship Id="rId85" Type="http://schemas.openxmlformats.org/officeDocument/2006/relationships/tags" Target="../tags/tag193.xml"/><Relationship Id="rId84" Type="http://schemas.openxmlformats.org/officeDocument/2006/relationships/tags" Target="../tags/tag192.xml"/><Relationship Id="rId83" Type="http://schemas.openxmlformats.org/officeDocument/2006/relationships/tags" Target="../tags/tag191.xml"/><Relationship Id="rId82" Type="http://schemas.openxmlformats.org/officeDocument/2006/relationships/tags" Target="../tags/tag190.xml"/><Relationship Id="rId81" Type="http://schemas.openxmlformats.org/officeDocument/2006/relationships/tags" Target="../tags/tag189.xml"/><Relationship Id="rId80" Type="http://schemas.openxmlformats.org/officeDocument/2006/relationships/tags" Target="../tags/tag188.xml"/><Relationship Id="rId8" Type="http://schemas.openxmlformats.org/officeDocument/2006/relationships/tags" Target="../tags/tag116.xml"/><Relationship Id="rId79" Type="http://schemas.openxmlformats.org/officeDocument/2006/relationships/tags" Target="../tags/tag187.xml"/><Relationship Id="rId78" Type="http://schemas.openxmlformats.org/officeDocument/2006/relationships/tags" Target="../tags/tag186.xml"/><Relationship Id="rId77" Type="http://schemas.openxmlformats.org/officeDocument/2006/relationships/tags" Target="../tags/tag185.xml"/><Relationship Id="rId76" Type="http://schemas.openxmlformats.org/officeDocument/2006/relationships/tags" Target="../tags/tag184.xml"/><Relationship Id="rId75" Type="http://schemas.openxmlformats.org/officeDocument/2006/relationships/tags" Target="../tags/tag183.xml"/><Relationship Id="rId74" Type="http://schemas.openxmlformats.org/officeDocument/2006/relationships/tags" Target="../tags/tag182.xml"/><Relationship Id="rId73" Type="http://schemas.openxmlformats.org/officeDocument/2006/relationships/tags" Target="../tags/tag181.xml"/><Relationship Id="rId72" Type="http://schemas.openxmlformats.org/officeDocument/2006/relationships/tags" Target="../tags/tag180.xml"/><Relationship Id="rId71" Type="http://schemas.openxmlformats.org/officeDocument/2006/relationships/tags" Target="../tags/tag179.xml"/><Relationship Id="rId70" Type="http://schemas.openxmlformats.org/officeDocument/2006/relationships/tags" Target="../tags/tag178.xml"/><Relationship Id="rId7" Type="http://schemas.openxmlformats.org/officeDocument/2006/relationships/tags" Target="../tags/tag115.xml"/><Relationship Id="rId69" Type="http://schemas.openxmlformats.org/officeDocument/2006/relationships/tags" Target="../tags/tag177.xml"/><Relationship Id="rId68" Type="http://schemas.openxmlformats.org/officeDocument/2006/relationships/tags" Target="../tags/tag176.xml"/><Relationship Id="rId67" Type="http://schemas.openxmlformats.org/officeDocument/2006/relationships/tags" Target="../tags/tag175.xml"/><Relationship Id="rId66" Type="http://schemas.openxmlformats.org/officeDocument/2006/relationships/tags" Target="../tags/tag174.xml"/><Relationship Id="rId65" Type="http://schemas.openxmlformats.org/officeDocument/2006/relationships/tags" Target="../tags/tag173.xml"/><Relationship Id="rId64" Type="http://schemas.openxmlformats.org/officeDocument/2006/relationships/tags" Target="../tags/tag172.xml"/><Relationship Id="rId63" Type="http://schemas.openxmlformats.org/officeDocument/2006/relationships/tags" Target="../tags/tag171.xml"/><Relationship Id="rId62" Type="http://schemas.openxmlformats.org/officeDocument/2006/relationships/tags" Target="../tags/tag170.xml"/><Relationship Id="rId61" Type="http://schemas.openxmlformats.org/officeDocument/2006/relationships/tags" Target="../tags/tag169.xml"/><Relationship Id="rId60" Type="http://schemas.openxmlformats.org/officeDocument/2006/relationships/tags" Target="../tags/tag168.xml"/><Relationship Id="rId6" Type="http://schemas.openxmlformats.org/officeDocument/2006/relationships/tags" Target="../tags/tag114.xml"/><Relationship Id="rId59" Type="http://schemas.openxmlformats.org/officeDocument/2006/relationships/tags" Target="../tags/tag167.xml"/><Relationship Id="rId58" Type="http://schemas.openxmlformats.org/officeDocument/2006/relationships/tags" Target="../tags/tag166.xml"/><Relationship Id="rId57" Type="http://schemas.openxmlformats.org/officeDocument/2006/relationships/tags" Target="../tags/tag165.xml"/><Relationship Id="rId56" Type="http://schemas.openxmlformats.org/officeDocument/2006/relationships/tags" Target="../tags/tag164.xml"/><Relationship Id="rId55" Type="http://schemas.openxmlformats.org/officeDocument/2006/relationships/tags" Target="../tags/tag163.xml"/><Relationship Id="rId54" Type="http://schemas.openxmlformats.org/officeDocument/2006/relationships/tags" Target="../tags/tag162.xml"/><Relationship Id="rId53" Type="http://schemas.openxmlformats.org/officeDocument/2006/relationships/tags" Target="../tags/tag161.xml"/><Relationship Id="rId52" Type="http://schemas.openxmlformats.org/officeDocument/2006/relationships/tags" Target="../tags/tag160.xml"/><Relationship Id="rId51" Type="http://schemas.openxmlformats.org/officeDocument/2006/relationships/tags" Target="../tags/tag159.xml"/><Relationship Id="rId50" Type="http://schemas.openxmlformats.org/officeDocument/2006/relationships/tags" Target="../tags/tag158.xml"/><Relationship Id="rId5" Type="http://schemas.openxmlformats.org/officeDocument/2006/relationships/tags" Target="../tags/tag113.xml"/><Relationship Id="rId49" Type="http://schemas.openxmlformats.org/officeDocument/2006/relationships/tags" Target="../tags/tag157.xml"/><Relationship Id="rId48" Type="http://schemas.openxmlformats.org/officeDocument/2006/relationships/tags" Target="../tags/tag156.xml"/><Relationship Id="rId47" Type="http://schemas.openxmlformats.org/officeDocument/2006/relationships/tags" Target="../tags/tag155.xml"/><Relationship Id="rId46" Type="http://schemas.openxmlformats.org/officeDocument/2006/relationships/tags" Target="../tags/tag154.xml"/><Relationship Id="rId45" Type="http://schemas.openxmlformats.org/officeDocument/2006/relationships/tags" Target="../tags/tag153.xml"/><Relationship Id="rId44" Type="http://schemas.openxmlformats.org/officeDocument/2006/relationships/tags" Target="../tags/tag152.xml"/><Relationship Id="rId43" Type="http://schemas.openxmlformats.org/officeDocument/2006/relationships/tags" Target="../tags/tag151.xml"/><Relationship Id="rId42" Type="http://schemas.openxmlformats.org/officeDocument/2006/relationships/tags" Target="../tags/tag150.xml"/><Relationship Id="rId41" Type="http://schemas.openxmlformats.org/officeDocument/2006/relationships/tags" Target="../tags/tag149.xml"/><Relationship Id="rId40" Type="http://schemas.openxmlformats.org/officeDocument/2006/relationships/tags" Target="../tags/tag148.xml"/><Relationship Id="rId4" Type="http://schemas.openxmlformats.org/officeDocument/2006/relationships/tags" Target="../tags/tag112.xml"/><Relationship Id="rId39" Type="http://schemas.openxmlformats.org/officeDocument/2006/relationships/tags" Target="../tags/tag147.xml"/><Relationship Id="rId38" Type="http://schemas.openxmlformats.org/officeDocument/2006/relationships/tags" Target="../tags/tag146.xml"/><Relationship Id="rId37" Type="http://schemas.openxmlformats.org/officeDocument/2006/relationships/tags" Target="../tags/tag145.xml"/><Relationship Id="rId36" Type="http://schemas.openxmlformats.org/officeDocument/2006/relationships/tags" Target="../tags/tag144.xml"/><Relationship Id="rId35" Type="http://schemas.openxmlformats.org/officeDocument/2006/relationships/tags" Target="../tags/tag143.xml"/><Relationship Id="rId34" Type="http://schemas.openxmlformats.org/officeDocument/2006/relationships/tags" Target="../tags/tag142.xml"/><Relationship Id="rId33" Type="http://schemas.openxmlformats.org/officeDocument/2006/relationships/tags" Target="../tags/tag141.xml"/><Relationship Id="rId32" Type="http://schemas.openxmlformats.org/officeDocument/2006/relationships/tags" Target="../tags/tag140.xml"/><Relationship Id="rId31" Type="http://schemas.openxmlformats.org/officeDocument/2006/relationships/tags" Target="../tags/tag139.xml"/><Relationship Id="rId30" Type="http://schemas.openxmlformats.org/officeDocument/2006/relationships/tags" Target="../tags/tag138.xml"/><Relationship Id="rId3" Type="http://schemas.openxmlformats.org/officeDocument/2006/relationships/tags" Target="../tags/tag111.xml"/><Relationship Id="rId29" Type="http://schemas.openxmlformats.org/officeDocument/2006/relationships/tags" Target="../tags/tag137.xml"/><Relationship Id="rId28" Type="http://schemas.openxmlformats.org/officeDocument/2006/relationships/tags" Target="../tags/tag136.xml"/><Relationship Id="rId27" Type="http://schemas.openxmlformats.org/officeDocument/2006/relationships/tags" Target="../tags/tag135.xml"/><Relationship Id="rId26" Type="http://schemas.openxmlformats.org/officeDocument/2006/relationships/tags" Target="../tags/tag134.xml"/><Relationship Id="rId25" Type="http://schemas.openxmlformats.org/officeDocument/2006/relationships/tags" Target="../tags/tag133.xml"/><Relationship Id="rId24" Type="http://schemas.openxmlformats.org/officeDocument/2006/relationships/tags" Target="../tags/tag132.xml"/><Relationship Id="rId23" Type="http://schemas.openxmlformats.org/officeDocument/2006/relationships/tags" Target="../tags/tag131.xml"/><Relationship Id="rId22" Type="http://schemas.openxmlformats.org/officeDocument/2006/relationships/tags" Target="../tags/tag130.xml"/><Relationship Id="rId21" Type="http://schemas.openxmlformats.org/officeDocument/2006/relationships/tags" Target="../tags/tag129.xml"/><Relationship Id="rId20" Type="http://schemas.openxmlformats.org/officeDocument/2006/relationships/tags" Target="../tags/tag128.xml"/><Relationship Id="rId2" Type="http://schemas.openxmlformats.org/officeDocument/2006/relationships/tags" Target="../tags/tag110.xml"/><Relationship Id="rId19" Type="http://schemas.openxmlformats.org/officeDocument/2006/relationships/tags" Target="../tags/tag127.xml"/><Relationship Id="rId18" Type="http://schemas.openxmlformats.org/officeDocument/2006/relationships/tags" Target="../tags/tag126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0" Type="http://schemas.openxmlformats.org/officeDocument/2006/relationships/notesSlide" Target="../notesSlides/notesSlide8.xml"/><Relationship Id="rId10" Type="http://schemas.openxmlformats.org/officeDocument/2006/relationships/tags" Target="../tags/tag118.xml"/><Relationship Id="rId1" Type="http://schemas.openxmlformats.org/officeDocument/2006/relationships/tags" Target="../tags/tag10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55.png"/><Relationship Id="rId7" Type="http://schemas.openxmlformats.org/officeDocument/2006/relationships/image" Target="../media/image54.emf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Relationship Id="rId3" Type="http://schemas.openxmlformats.org/officeDocument/2006/relationships/image" Target="../media/image50.emf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20" Type="http://schemas.openxmlformats.org/officeDocument/2006/relationships/image" Target="../media/image61.png"/><Relationship Id="rId2" Type="http://schemas.openxmlformats.org/officeDocument/2006/relationships/image" Target="../media/image49.emf"/><Relationship Id="rId19" Type="http://schemas.openxmlformats.org/officeDocument/2006/relationships/image" Target="../media/image17.svg"/><Relationship Id="rId18" Type="http://schemas.openxmlformats.org/officeDocument/2006/relationships/image" Target="../media/image60.png"/><Relationship Id="rId17" Type="http://schemas.openxmlformats.org/officeDocument/2006/relationships/image" Target="../media/image16.svg"/><Relationship Id="rId16" Type="http://schemas.openxmlformats.org/officeDocument/2006/relationships/image" Target="../media/image59.png"/><Relationship Id="rId15" Type="http://schemas.openxmlformats.org/officeDocument/2006/relationships/image" Target="../media/image15.svg"/><Relationship Id="rId14" Type="http://schemas.openxmlformats.org/officeDocument/2006/relationships/image" Target="../media/image58.png"/><Relationship Id="rId13" Type="http://schemas.openxmlformats.org/officeDocument/2006/relationships/image" Target="../media/image14.svg"/><Relationship Id="rId12" Type="http://schemas.openxmlformats.org/officeDocument/2006/relationships/image" Target="../media/image57.png"/><Relationship Id="rId11" Type="http://schemas.openxmlformats.org/officeDocument/2006/relationships/image" Target="../media/image13.svg"/><Relationship Id="rId10" Type="http://schemas.openxmlformats.org/officeDocument/2006/relationships/image" Target="../media/image56.png"/><Relationship Id="rId1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9" Type="http://schemas.microsoft.com/office/2007/relationships/hdphoto" Target="../media/image71.wdp"/><Relationship Id="rId8" Type="http://schemas.openxmlformats.org/officeDocument/2006/relationships/image" Target="../media/image70.png"/><Relationship Id="rId7" Type="http://schemas.microsoft.com/office/2007/relationships/hdphoto" Target="../media/image69.wdp"/><Relationship Id="rId6" Type="http://schemas.openxmlformats.org/officeDocument/2006/relationships/image" Target="../media/image68.png"/><Relationship Id="rId5" Type="http://schemas.openxmlformats.org/officeDocument/2006/relationships/tags" Target="../tags/tag208.xml"/><Relationship Id="rId4" Type="http://schemas.openxmlformats.org/officeDocument/2006/relationships/image" Target="../media/image19.svg"/><Relationship Id="rId3" Type="http://schemas.openxmlformats.org/officeDocument/2006/relationships/image" Target="../media/image67.png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76.png"/><Relationship Id="rId22" Type="http://schemas.openxmlformats.org/officeDocument/2006/relationships/image" Target="../media/image75.jpeg"/><Relationship Id="rId21" Type="http://schemas.openxmlformats.org/officeDocument/2006/relationships/tags" Target="../tags/tag214.xml"/><Relationship Id="rId20" Type="http://schemas.openxmlformats.org/officeDocument/2006/relationships/image" Target="../media/image22.svg"/><Relationship Id="rId2" Type="http://schemas.openxmlformats.org/officeDocument/2006/relationships/tags" Target="../tags/tag207.xml"/><Relationship Id="rId19" Type="http://schemas.openxmlformats.org/officeDocument/2006/relationships/image" Target="../media/image74.png"/><Relationship Id="rId18" Type="http://schemas.openxmlformats.org/officeDocument/2006/relationships/tags" Target="../tags/tag213.xml"/><Relationship Id="rId17" Type="http://schemas.openxmlformats.org/officeDocument/2006/relationships/tags" Target="../tags/tag212.xml"/><Relationship Id="rId16" Type="http://schemas.openxmlformats.org/officeDocument/2006/relationships/tags" Target="../tags/tag211.xml"/><Relationship Id="rId15" Type="http://schemas.openxmlformats.org/officeDocument/2006/relationships/image" Target="../media/image21.svg"/><Relationship Id="rId14" Type="http://schemas.openxmlformats.org/officeDocument/2006/relationships/image" Target="../media/image73.png"/><Relationship Id="rId13" Type="http://schemas.openxmlformats.org/officeDocument/2006/relationships/tags" Target="../tags/tag210.xml"/><Relationship Id="rId12" Type="http://schemas.openxmlformats.org/officeDocument/2006/relationships/image" Target="../media/image20.svg"/><Relationship Id="rId11" Type="http://schemas.openxmlformats.org/officeDocument/2006/relationships/image" Target="../media/image72.png"/><Relationship Id="rId10" Type="http://schemas.openxmlformats.org/officeDocument/2006/relationships/tags" Target="../tags/tag209.xml"/><Relationship Id="rId1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svg"/><Relationship Id="rId8" Type="http://schemas.openxmlformats.org/officeDocument/2006/relationships/image" Target="../media/image79.png"/><Relationship Id="rId7" Type="http://schemas.openxmlformats.org/officeDocument/2006/relationships/image" Target="../media/image24.svg"/><Relationship Id="rId6" Type="http://schemas.openxmlformats.org/officeDocument/2006/relationships/image" Target="../media/image78.png"/><Relationship Id="rId5" Type="http://schemas.openxmlformats.org/officeDocument/2006/relationships/image" Target="../media/image20.svg"/><Relationship Id="rId4" Type="http://schemas.openxmlformats.org/officeDocument/2006/relationships/image" Target="../media/image72.png"/><Relationship Id="rId3" Type="http://schemas.openxmlformats.org/officeDocument/2006/relationships/tags" Target="../tags/tag215.x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83.png"/><Relationship Id="rId26" Type="http://schemas.openxmlformats.org/officeDocument/2006/relationships/image" Target="../media/image82.png"/><Relationship Id="rId25" Type="http://schemas.openxmlformats.org/officeDocument/2006/relationships/tags" Target="../tags/tag223.xml"/><Relationship Id="rId24" Type="http://schemas.openxmlformats.org/officeDocument/2006/relationships/tags" Target="../tags/tag222.xml"/><Relationship Id="rId23" Type="http://schemas.openxmlformats.org/officeDocument/2006/relationships/tags" Target="../tags/tag221.xml"/><Relationship Id="rId22" Type="http://schemas.openxmlformats.org/officeDocument/2006/relationships/tags" Target="../tags/tag220.xml"/><Relationship Id="rId21" Type="http://schemas.openxmlformats.org/officeDocument/2006/relationships/tags" Target="../tags/tag219.xml"/><Relationship Id="rId20" Type="http://schemas.openxmlformats.org/officeDocument/2006/relationships/tags" Target="../tags/tag218.xml"/><Relationship Id="rId2" Type="http://schemas.openxmlformats.org/officeDocument/2006/relationships/image" Target="../media/image23.svg"/><Relationship Id="rId19" Type="http://schemas.openxmlformats.org/officeDocument/2006/relationships/image" Target="../media/image27.svg"/><Relationship Id="rId18" Type="http://schemas.openxmlformats.org/officeDocument/2006/relationships/image" Target="../media/image81.png"/><Relationship Id="rId17" Type="http://schemas.openxmlformats.org/officeDocument/2006/relationships/image" Target="../media/image19.svg"/><Relationship Id="rId16" Type="http://schemas.openxmlformats.org/officeDocument/2006/relationships/image" Target="../media/image67.png"/><Relationship Id="rId15" Type="http://schemas.openxmlformats.org/officeDocument/2006/relationships/tags" Target="../tags/tag217.xml"/><Relationship Id="rId14" Type="http://schemas.openxmlformats.org/officeDocument/2006/relationships/image" Target="../media/image26.svg"/><Relationship Id="rId13" Type="http://schemas.openxmlformats.org/officeDocument/2006/relationships/image" Target="../media/image80.png"/><Relationship Id="rId12" Type="http://schemas.openxmlformats.org/officeDocument/2006/relationships/tags" Target="../tags/tag216.xml"/><Relationship Id="rId11" Type="http://schemas.openxmlformats.org/officeDocument/2006/relationships/image" Target="../media/image21.svg"/><Relationship Id="rId10" Type="http://schemas.openxmlformats.org/officeDocument/2006/relationships/image" Target="../media/image73.png"/><Relationship Id="rId1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image" Target="../media/image2.svg"/><Relationship Id="rId4" Type="http://schemas.openxmlformats.org/officeDocument/2006/relationships/image" Target="../media/image17.png"/><Relationship Id="rId3" Type="http://schemas.openxmlformats.org/officeDocument/2006/relationships/image" Target="../media/image1.sv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image" Target="../media/image31.svg"/><Relationship Id="rId7" Type="http://schemas.openxmlformats.org/officeDocument/2006/relationships/image" Target="../media/image87.png"/><Relationship Id="rId6" Type="http://schemas.openxmlformats.org/officeDocument/2006/relationships/image" Target="../media/image30.svg"/><Relationship Id="rId5" Type="http://schemas.openxmlformats.org/officeDocument/2006/relationships/image" Target="../media/image86.png"/><Relationship Id="rId42" Type="http://schemas.openxmlformats.org/officeDocument/2006/relationships/slideLayout" Target="../slideLayouts/slideLayout7.xml"/><Relationship Id="rId41" Type="http://schemas.openxmlformats.org/officeDocument/2006/relationships/tags" Target="../tags/tag237.xml"/><Relationship Id="rId40" Type="http://schemas.openxmlformats.org/officeDocument/2006/relationships/image" Target="../media/image95.png"/><Relationship Id="rId4" Type="http://schemas.openxmlformats.org/officeDocument/2006/relationships/image" Target="../media/image29.svg"/><Relationship Id="rId39" Type="http://schemas.openxmlformats.org/officeDocument/2006/relationships/tags" Target="../tags/tag236.xml"/><Relationship Id="rId38" Type="http://schemas.openxmlformats.org/officeDocument/2006/relationships/tags" Target="../tags/tag235.xml"/><Relationship Id="rId37" Type="http://schemas.openxmlformats.org/officeDocument/2006/relationships/image" Target="../media/image38.svg"/><Relationship Id="rId36" Type="http://schemas.openxmlformats.org/officeDocument/2006/relationships/image" Target="../media/image94.png"/><Relationship Id="rId35" Type="http://schemas.openxmlformats.org/officeDocument/2006/relationships/tags" Target="../tags/tag234.xml"/><Relationship Id="rId34" Type="http://schemas.openxmlformats.org/officeDocument/2006/relationships/tags" Target="../tags/tag233.xml"/><Relationship Id="rId33" Type="http://schemas.openxmlformats.org/officeDocument/2006/relationships/image" Target="../media/image37.svg"/><Relationship Id="rId32" Type="http://schemas.openxmlformats.org/officeDocument/2006/relationships/image" Target="../media/image93.png"/><Relationship Id="rId31" Type="http://schemas.openxmlformats.org/officeDocument/2006/relationships/tags" Target="../tags/tag232.xml"/><Relationship Id="rId30" Type="http://schemas.openxmlformats.org/officeDocument/2006/relationships/tags" Target="../tags/tag231.xml"/><Relationship Id="rId3" Type="http://schemas.openxmlformats.org/officeDocument/2006/relationships/image" Target="../media/image85.png"/><Relationship Id="rId29" Type="http://schemas.openxmlformats.org/officeDocument/2006/relationships/image" Target="../media/image36.svg"/><Relationship Id="rId28" Type="http://schemas.openxmlformats.org/officeDocument/2006/relationships/image" Target="../media/image92.png"/><Relationship Id="rId27" Type="http://schemas.openxmlformats.org/officeDocument/2006/relationships/tags" Target="../tags/tag230.xml"/><Relationship Id="rId26" Type="http://schemas.openxmlformats.org/officeDocument/2006/relationships/image" Target="../media/image35.svg"/><Relationship Id="rId25" Type="http://schemas.openxmlformats.org/officeDocument/2006/relationships/image" Target="../media/image91.png"/><Relationship Id="rId24" Type="http://schemas.openxmlformats.org/officeDocument/2006/relationships/tags" Target="../tags/tag229.xml"/><Relationship Id="rId23" Type="http://schemas.openxmlformats.org/officeDocument/2006/relationships/image" Target="../media/image34.svg"/><Relationship Id="rId22" Type="http://schemas.openxmlformats.org/officeDocument/2006/relationships/image" Target="../media/image90.png"/><Relationship Id="rId21" Type="http://schemas.openxmlformats.org/officeDocument/2006/relationships/image" Target="../media/image20.svg"/><Relationship Id="rId20" Type="http://schemas.openxmlformats.org/officeDocument/2006/relationships/image" Target="../media/image72.png"/><Relationship Id="rId2" Type="http://schemas.openxmlformats.org/officeDocument/2006/relationships/image" Target="../media/image28.svg"/><Relationship Id="rId19" Type="http://schemas.openxmlformats.org/officeDocument/2006/relationships/tags" Target="../tags/tag228.xml"/><Relationship Id="rId18" Type="http://schemas.openxmlformats.org/officeDocument/2006/relationships/image" Target="../media/image33.svg"/><Relationship Id="rId17" Type="http://schemas.openxmlformats.org/officeDocument/2006/relationships/image" Target="../media/image89.png"/><Relationship Id="rId16" Type="http://schemas.openxmlformats.org/officeDocument/2006/relationships/image" Target="../media/image19.svg"/><Relationship Id="rId15" Type="http://schemas.openxmlformats.org/officeDocument/2006/relationships/image" Target="../media/image67.png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image" Target="../media/image32.svg"/><Relationship Id="rId11" Type="http://schemas.openxmlformats.org/officeDocument/2006/relationships/image" Target="../media/image88.png"/><Relationship Id="rId10" Type="http://schemas.openxmlformats.org/officeDocument/2006/relationships/tags" Target="../tags/tag225.xml"/><Relationship Id="rId1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41.svg"/><Relationship Id="rId7" Type="http://schemas.openxmlformats.org/officeDocument/2006/relationships/image" Target="../media/image98.png"/><Relationship Id="rId6" Type="http://schemas.openxmlformats.org/officeDocument/2006/relationships/image" Target="../media/image40.svg"/><Relationship Id="rId5" Type="http://schemas.openxmlformats.org/officeDocument/2006/relationships/image" Target="../media/image97.png"/><Relationship Id="rId44" Type="http://schemas.openxmlformats.org/officeDocument/2006/relationships/slideLayout" Target="../slideLayouts/slideLayout7.xml"/><Relationship Id="rId43" Type="http://schemas.openxmlformats.org/officeDocument/2006/relationships/image" Target="../media/image49.svg"/><Relationship Id="rId42" Type="http://schemas.openxmlformats.org/officeDocument/2006/relationships/image" Target="../media/image107.png"/><Relationship Id="rId41" Type="http://schemas.openxmlformats.org/officeDocument/2006/relationships/tags" Target="../tags/tag249.xml"/><Relationship Id="rId40" Type="http://schemas.openxmlformats.org/officeDocument/2006/relationships/image" Target="../media/image48.svg"/><Relationship Id="rId4" Type="http://schemas.openxmlformats.org/officeDocument/2006/relationships/image" Target="../media/image39.svg"/><Relationship Id="rId39" Type="http://schemas.openxmlformats.org/officeDocument/2006/relationships/image" Target="../media/image106.png"/><Relationship Id="rId38" Type="http://schemas.openxmlformats.org/officeDocument/2006/relationships/tags" Target="../tags/tag248.xml"/><Relationship Id="rId37" Type="http://schemas.openxmlformats.org/officeDocument/2006/relationships/tags" Target="../tags/tag247.xml"/><Relationship Id="rId36" Type="http://schemas.openxmlformats.org/officeDocument/2006/relationships/tags" Target="../tags/tag246.xml"/><Relationship Id="rId35" Type="http://schemas.openxmlformats.org/officeDocument/2006/relationships/tags" Target="../tags/tag245.xml"/><Relationship Id="rId34" Type="http://schemas.openxmlformats.org/officeDocument/2006/relationships/tags" Target="../tags/tag244.xml"/><Relationship Id="rId33" Type="http://schemas.openxmlformats.org/officeDocument/2006/relationships/tags" Target="../tags/tag243.xml"/><Relationship Id="rId32" Type="http://schemas.openxmlformats.org/officeDocument/2006/relationships/image" Target="../media/image20.svg"/><Relationship Id="rId31" Type="http://schemas.openxmlformats.org/officeDocument/2006/relationships/image" Target="../media/image72.png"/><Relationship Id="rId30" Type="http://schemas.openxmlformats.org/officeDocument/2006/relationships/tags" Target="../tags/tag242.xml"/><Relationship Id="rId3" Type="http://schemas.openxmlformats.org/officeDocument/2006/relationships/image" Target="../media/image96.png"/><Relationship Id="rId29" Type="http://schemas.openxmlformats.org/officeDocument/2006/relationships/image" Target="../media/image32.svg"/><Relationship Id="rId28" Type="http://schemas.openxmlformats.org/officeDocument/2006/relationships/image" Target="../media/image88.png"/><Relationship Id="rId27" Type="http://schemas.openxmlformats.org/officeDocument/2006/relationships/image" Target="../media/image105.png"/><Relationship Id="rId26" Type="http://schemas.openxmlformats.org/officeDocument/2006/relationships/tags" Target="../tags/tag241.xml"/><Relationship Id="rId25" Type="http://schemas.openxmlformats.org/officeDocument/2006/relationships/image" Target="../media/image47.svg"/><Relationship Id="rId24" Type="http://schemas.openxmlformats.org/officeDocument/2006/relationships/image" Target="../media/image104.png"/><Relationship Id="rId23" Type="http://schemas.openxmlformats.org/officeDocument/2006/relationships/image" Target="../media/image19.svg"/><Relationship Id="rId22" Type="http://schemas.openxmlformats.org/officeDocument/2006/relationships/image" Target="../media/image67.png"/><Relationship Id="rId21" Type="http://schemas.openxmlformats.org/officeDocument/2006/relationships/image" Target="../media/image46.svg"/><Relationship Id="rId20" Type="http://schemas.openxmlformats.org/officeDocument/2006/relationships/image" Target="../media/image103.png"/><Relationship Id="rId2" Type="http://schemas.openxmlformats.org/officeDocument/2006/relationships/image" Target="../media/image22.svg"/><Relationship Id="rId19" Type="http://schemas.openxmlformats.org/officeDocument/2006/relationships/tags" Target="../tags/tag240.xml"/><Relationship Id="rId18" Type="http://schemas.openxmlformats.org/officeDocument/2006/relationships/image" Target="../media/image45.svg"/><Relationship Id="rId17" Type="http://schemas.openxmlformats.org/officeDocument/2006/relationships/image" Target="../media/image102.png"/><Relationship Id="rId16" Type="http://schemas.openxmlformats.org/officeDocument/2006/relationships/image" Target="../media/image44.svg"/><Relationship Id="rId15" Type="http://schemas.openxmlformats.org/officeDocument/2006/relationships/image" Target="../media/image101.png"/><Relationship Id="rId14" Type="http://schemas.openxmlformats.org/officeDocument/2006/relationships/tags" Target="../tags/tag239.xml"/><Relationship Id="rId13" Type="http://schemas.openxmlformats.org/officeDocument/2006/relationships/image" Target="../media/image43.svg"/><Relationship Id="rId12" Type="http://schemas.openxmlformats.org/officeDocument/2006/relationships/image" Target="../media/image100.png"/><Relationship Id="rId11" Type="http://schemas.openxmlformats.org/officeDocument/2006/relationships/tags" Target="../tags/tag238.xml"/><Relationship Id="rId10" Type="http://schemas.openxmlformats.org/officeDocument/2006/relationships/image" Target="../media/image42.svg"/><Relationship Id="rId1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6" Type="http://schemas.openxmlformats.org/officeDocument/2006/relationships/slideLayout" Target="../slideLayouts/slideLayout7.xml"/><Relationship Id="rId35" Type="http://schemas.openxmlformats.org/officeDocument/2006/relationships/tags" Target="../tags/tag279.xml"/><Relationship Id="rId34" Type="http://schemas.openxmlformats.org/officeDocument/2006/relationships/image" Target="../media/image134.png"/><Relationship Id="rId33" Type="http://schemas.openxmlformats.org/officeDocument/2006/relationships/tags" Target="../tags/tag278.xml"/><Relationship Id="rId32" Type="http://schemas.openxmlformats.org/officeDocument/2006/relationships/image" Target="../media/image133.png"/><Relationship Id="rId31" Type="http://schemas.openxmlformats.org/officeDocument/2006/relationships/tags" Target="../tags/tag277.xml"/><Relationship Id="rId30" Type="http://schemas.openxmlformats.org/officeDocument/2006/relationships/image" Target="../media/image132.png"/><Relationship Id="rId3" Type="http://schemas.openxmlformats.org/officeDocument/2006/relationships/tags" Target="../tags/tag252.xml"/><Relationship Id="rId29" Type="http://schemas.openxmlformats.org/officeDocument/2006/relationships/tags" Target="../tags/tag276.xml"/><Relationship Id="rId28" Type="http://schemas.openxmlformats.org/officeDocument/2006/relationships/image" Target="../media/image131.png"/><Relationship Id="rId27" Type="http://schemas.openxmlformats.org/officeDocument/2006/relationships/tags" Target="../tags/tag275.xml"/><Relationship Id="rId26" Type="http://schemas.openxmlformats.org/officeDocument/2006/relationships/image" Target="../media/image130.png"/><Relationship Id="rId25" Type="http://schemas.openxmlformats.org/officeDocument/2006/relationships/tags" Target="../tags/tag274.xml"/><Relationship Id="rId24" Type="http://schemas.openxmlformats.org/officeDocument/2006/relationships/tags" Target="../tags/tag273.xml"/><Relationship Id="rId23" Type="http://schemas.openxmlformats.org/officeDocument/2006/relationships/tags" Target="../tags/tag272.xml"/><Relationship Id="rId22" Type="http://schemas.openxmlformats.org/officeDocument/2006/relationships/tags" Target="../tags/tag271.xml"/><Relationship Id="rId21" Type="http://schemas.openxmlformats.org/officeDocument/2006/relationships/tags" Target="../tags/tag270.xml"/><Relationship Id="rId20" Type="http://schemas.openxmlformats.org/officeDocument/2006/relationships/tags" Target="../tags/tag269.xml"/><Relationship Id="rId2" Type="http://schemas.openxmlformats.org/officeDocument/2006/relationships/tags" Target="../tags/tag251.xml"/><Relationship Id="rId19" Type="http://schemas.openxmlformats.org/officeDocument/2006/relationships/tags" Target="../tags/tag268.xml"/><Relationship Id="rId18" Type="http://schemas.openxmlformats.org/officeDocument/2006/relationships/tags" Target="../tags/tag267.xml"/><Relationship Id="rId17" Type="http://schemas.openxmlformats.org/officeDocument/2006/relationships/tags" Target="../tags/tag266.xml"/><Relationship Id="rId16" Type="http://schemas.openxmlformats.org/officeDocument/2006/relationships/tags" Target="../tags/tag265.xml"/><Relationship Id="rId15" Type="http://schemas.openxmlformats.org/officeDocument/2006/relationships/tags" Target="../tags/tag264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tags" Target="../tags/tag250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4.png"/><Relationship Id="rId2" Type="http://schemas.microsoft.com/office/2007/relationships/hdphoto" Target="../media/image136.wdp"/><Relationship Id="rId1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5.svg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20.png"/><Relationship Id="rId3" Type="http://schemas.openxmlformats.org/officeDocument/2006/relationships/image" Target="../media/image3.sv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30.pn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6.svg"/><Relationship Id="rId3" Type="http://schemas.openxmlformats.org/officeDocument/2006/relationships/image" Target="../media/image29.png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8.xml"/><Relationship Id="rId22" Type="http://schemas.openxmlformats.org/officeDocument/2006/relationships/tags" Target="../tags/tag15.xml"/><Relationship Id="rId21" Type="http://schemas.openxmlformats.org/officeDocument/2006/relationships/tags" Target="../tags/tag14.xml"/><Relationship Id="rId20" Type="http://schemas.openxmlformats.org/officeDocument/2006/relationships/tags" Target="../tags/tag13.xml"/><Relationship Id="rId2" Type="http://schemas.openxmlformats.org/officeDocument/2006/relationships/tags" Target="../tags/tag3.xml"/><Relationship Id="rId19" Type="http://schemas.openxmlformats.org/officeDocument/2006/relationships/image" Target="../media/image9.svg"/><Relationship Id="rId18" Type="http://schemas.openxmlformats.org/officeDocument/2006/relationships/image" Target="../media/image32.png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image" Target="../media/image8.svg"/><Relationship Id="rId13" Type="http://schemas.openxmlformats.org/officeDocument/2006/relationships/image" Target="../media/image31.png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30.png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image" Target="../media/image10.svg"/><Relationship Id="rId30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29" Type="http://schemas.openxmlformats.org/officeDocument/2006/relationships/slideLayout" Target="../slideLayouts/slideLayout8.xml"/><Relationship Id="rId28" Type="http://schemas.openxmlformats.org/officeDocument/2006/relationships/tags" Target="../tags/tag33.xml"/><Relationship Id="rId27" Type="http://schemas.openxmlformats.org/officeDocument/2006/relationships/tags" Target="../tags/tag32.xml"/><Relationship Id="rId26" Type="http://schemas.openxmlformats.org/officeDocument/2006/relationships/image" Target="../media/image11.svg"/><Relationship Id="rId25" Type="http://schemas.openxmlformats.org/officeDocument/2006/relationships/image" Target="../media/image33.png"/><Relationship Id="rId24" Type="http://schemas.openxmlformats.org/officeDocument/2006/relationships/tags" Target="../tags/tag31.xml"/><Relationship Id="rId23" Type="http://schemas.openxmlformats.org/officeDocument/2006/relationships/tags" Target="../tags/tag30.xml"/><Relationship Id="rId22" Type="http://schemas.openxmlformats.org/officeDocument/2006/relationships/tags" Target="../tags/tag29.xml"/><Relationship Id="rId21" Type="http://schemas.openxmlformats.org/officeDocument/2006/relationships/tags" Target="../tags/tag28.xml"/><Relationship Id="rId20" Type="http://schemas.openxmlformats.org/officeDocument/2006/relationships/tags" Target="../tags/tag27.xml"/><Relationship Id="rId2" Type="http://schemas.openxmlformats.org/officeDocument/2006/relationships/tags" Target="../tags/tag17.xml"/><Relationship Id="rId19" Type="http://schemas.openxmlformats.org/officeDocument/2006/relationships/image" Target="../media/image9.svg"/><Relationship Id="rId18" Type="http://schemas.openxmlformats.org/officeDocument/2006/relationships/image" Target="../media/image32.png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image" Target="../media/image8.svg"/><Relationship Id="rId13" Type="http://schemas.openxmlformats.org/officeDocument/2006/relationships/image" Target="../media/image31.png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60400" y="-635"/>
            <a:ext cx="13717270" cy="6858635"/>
          </a:xfrm>
          <a:prstGeom prst="rect">
            <a:avLst/>
          </a:prstGeom>
        </p:spPr>
      </p:pic>
      <p:pic>
        <p:nvPicPr>
          <p:cNvPr id="3" name="图片 2" descr="4aa2f4a7d9c7948158ba86cf00a15eb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" y="424180"/>
            <a:ext cx="3514725" cy="537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6160" y="1648143"/>
            <a:ext cx="5036820" cy="10153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6600" b="1" dirty="0">
                <a:solidFill>
                  <a:schemeClr val="bg1"/>
                </a:solidFill>
                <a:latin typeface="儷黑 Pro" panose="020B0500000000000000" charset="-122"/>
                <a:ea typeface="儷黑 Pro" panose="020B0500000000000000" charset="-122"/>
              </a:rPr>
              <a:t>基于区块链的</a:t>
            </a:r>
            <a:endParaRPr kumimoji="1" lang="zh-CN" altLang="en-US" sz="6600" b="1" dirty="0">
              <a:solidFill>
                <a:schemeClr val="bg1"/>
              </a:solidFill>
              <a:latin typeface="儷黑 Pro" panose="020B0500000000000000" charset="-122"/>
              <a:ea typeface="儷黑 Pro" panose="020B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6160" y="2663508"/>
            <a:ext cx="7555230" cy="10153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6600" b="1" dirty="0">
                <a:solidFill>
                  <a:schemeClr val="bg1"/>
                </a:solidFill>
                <a:latin typeface="儷黑 Pro" panose="020B0500000000000000" charset="-122"/>
                <a:ea typeface="儷黑 Pro" panose="020B0500000000000000" charset="-122"/>
              </a:rPr>
              <a:t>碳核算和碳交易系统</a:t>
            </a:r>
            <a:endParaRPr kumimoji="1" lang="zh-CN" altLang="en-US" sz="6600" b="1" dirty="0">
              <a:solidFill>
                <a:schemeClr val="bg1"/>
              </a:solidFill>
              <a:latin typeface="儷黑 Pro" panose="020B0500000000000000" charset="-122"/>
              <a:ea typeface="儷黑 Pro" panose="020B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2360" y="5917565"/>
            <a:ext cx="2416810" cy="55372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</a:rPr>
              <a:t>Based on </a:t>
            </a:r>
            <a:r>
              <a:rPr kumimoji="1" lang="en-US" altLang="zh-CN" dirty="0">
                <a:solidFill>
                  <a:schemeClr val="bg1"/>
                </a:solidFill>
              </a:rPr>
              <a:t>ChainMaker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  <a:p>
            <a:pPr algn="l"/>
            <a:r>
              <a:rPr kumimoji="1" lang="zh-CN" altLang="en-US" dirty="0">
                <a:solidFill>
                  <a:schemeClr val="bg1"/>
                </a:solidFill>
              </a:rPr>
              <a:t>Production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2360" y="3996055"/>
            <a:ext cx="2237740" cy="6769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4400" b="1" dirty="0">
                <a:solidFill>
                  <a:schemeClr val="bg1"/>
                </a:solidFill>
                <a:latin typeface="Hannotate SC Bold" panose="03000500000000000000" charset="-122"/>
                <a:ea typeface="Hannotate SC Bold" panose="03000500000000000000" charset="-122"/>
              </a:rPr>
              <a:t>云象网络</a:t>
            </a:r>
            <a:endParaRPr kumimoji="1" lang="zh-CN" altLang="en-US" sz="4400" b="1" dirty="0">
              <a:solidFill>
                <a:schemeClr val="bg1"/>
              </a:solidFill>
              <a:latin typeface="Hannotate SC Bold" panose="03000500000000000000" charset="-122"/>
              <a:ea typeface="Hannotate SC Bold" panose="030005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68411" y="2538623"/>
            <a:ext cx="4873129" cy="1315745"/>
          </a:xfrm>
        </p:spPr>
        <p:txBody>
          <a:bodyPr/>
          <a:lstStyle/>
          <a:p>
            <a:r>
              <a:rPr lang="zh-CN" altLang="en-US" dirty="0"/>
              <a:t>项目介绍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868411" y="3986603"/>
            <a:ext cx="2802890" cy="332105"/>
          </a:xfrm>
        </p:spPr>
        <p:txBody>
          <a:bodyPr/>
          <a:lstStyle/>
          <a:p>
            <a:pPr algn="l"/>
            <a:r>
              <a:rPr lang="en-GB" altLang="zh-CN" dirty="0"/>
              <a:t>Project Introduction</a:t>
            </a:r>
            <a:endParaRPr lang="en-GB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823"/>
            <a:ext cx="1526540" cy="415290"/>
          </a:xfrm>
        </p:spPr>
        <p:txBody>
          <a:bodyPr/>
          <a:lstStyle/>
          <a:p>
            <a:r>
              <a:rPr kumimoji="1" lang="zh-CN" altLang="en-US" dirty="0"/>
              <a:t>系统架构</a:t>
            </a:r>
            <a:endParaRPr kumimoji="1" lang="zh-CN" altLang="en-US" b="1" dirty="0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930" y="743585"/>
            <a:ext cx="11466195" cy="61144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65869"/>
            <a:ext cx="8207375" cy="443198"/>
          </a:xfrm>
        </p:spPr>
        <p:txBody>
          <a:bodyPr/>
          <a:lstStyle/>
          <a:p>
            <a:pPr defTabSz="914400">
              <a:defRPr/>
            </a:pPr>
            <a:r>
              <a:rPr lang="zh-CN" altLang="en-US" sz="3200" dirty="0">
                <a:solidFill>
                  <a:schemeClr val="tx2"/>
                </a:solidFill>
                <a:effectLst/>
                <a:latin typeface="Alibaba PuHuiTi 2.0 75 SemiBold" pitchFamily="18" charset="-122"/>
                <a:ea typeface="Alibaba PuHuiTi 2.0 75 SemiBold" pitchFamily="18" charset="-122"/>
                <a:cs typeface="Alibaba PuHuiTi 2.0 55" pitchFamily="18" charset="-122"/>
                <a:sym typeface="+mn-lt"/>
              </a:rPr>
              <a:t>功能展示：</a:t>
            </a:r>
            <a:r>
              <a:rPr lang="zh-CN" altLang="en-US" sz="3200" dirty="0">
                <a:solidFill>
                  <a:schemeClr val="accent1"/>
                </a:solidFill>
                <a:effectLst/>
                <a:latin typeface="Alibaba PuHuiTi 2.0 75 SemiBold" pitchFamily="18" charset="-122"/>
                <a:ea typeface="Alibaba PuHuiTi 2.0 75 SemiBold" pitchFamily="18" charset="-122"/>
                <a:cs typeface="Alibaba PuHuiTi 2.0 55" pitchFamily="18" charset="-122"/>
                <a:sym typeface="+mn-lt"/>
              </a:rPr>
              <a:t>基于区块链的碳核算和碳交易系统</a:t>
            </a:r>
            <a:endParaRPr lang="zh-CN" altLang="en-US" sz="3200" dirty="0">
              <a:solidFill>
                <a:schemeClr val="accent1"/>
              </a:solidFill>
              <a:effectLst/>
              <a:latin typeface="Alibaba PuHuiTi 2.0 75 SemiBold" pitchFamily="18" charset="-122"/>
              <a:ea typeface="Alibaba PuHuiTi 2.0 75 SemiBold" pitchFamily="18" charset="-122"/>
              <a:cs typeface="Alibaba PuHuiTi 2.0 55" pitchFamily="18" charset="-122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6119" y="1224388"/>
            <a:ext cx="10799762" cy="5056543"/>
            <a:chOff x="696119" y="1224388"/>
            <a:chExt cx="10799762" cy="5056543"/>
          </a:xfrm>
        </p:grpSpPr>
        <p:sp>
          <p:nvSpPr>
            <p:cNvPr id="6" name="MG-圆角矩形 128"/>
            <p:cNvSpPr/>
            <p:nvPr>
              <p:custDataLst>
                <p:tags r:id="rId1"/>
              </p:custDataLst>
            </p:nvPr>
          </p:nvSpPr>
          <p:spPr>
            <a:xfrm>
              <a:off x="696119" y="5419716"/>
              <a:ext cx="1316038" cy="360000"/>
            </a:xfrm>
            <a:prstGeom prst="roundRect">
              <a:avLst>
                <a:gd name="adj" fmla="val 221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317500" dist="152400" dir="5400000" sx="90000" sy="9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技术层</a:t>
              </a:r>
              <a:endParaRPr lang="zh-CN" altLang="en-US" sz="1200" dirty="0">
                <a:solidFill>
                  <a:prstClr val="white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8" name="MG-圆角矩形 127"/>
            <p:cNvSpPr/>
            <p:nvPr>
              <p:custDataLst>
                <p:tags r:id="rId2"/>
              </p:custDataLst>
            </p:nvPr>
          </p:nvSpPr>
          <p:spPr>
            <a:xfrm>
              <a:off x="696119" y="5919716"/>
              <a:ext cx="1316038" cy="360000"/>
            </a:xfrm>
            <a:prstGeom prst="roundRect">
              <a:avLst>
                <a:gd name="adj" fmla="val 221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317500" dist="152400" dir="5400000" sx="90000" sy="9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用户展现层</a:t>
              </a:r>
              <a:endParaRPr lang="zh-CN" altLang="en-US" sz="1200" dirty="0">
                <a:solidFill>
                  <a:prstClr val="white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9" name="MG-圆角矩形 125"/>
            <p:cNvSpPr/>
            <p:nvPr>
              <p:custDataLst>
                <p:tags r:id="rId3"/>
              </p:custDataLst>
            </p:nvPr>
          </p:nvSpPr>
          <p:spPr>
            <a:xfrm>
              <a:off x="696119" y="1236744"/>
              <a:ext cx="1316038" cy="360000"/>
            </a:xfrm>
            <a:prstGeom prst="roundRect">
              <a:avLst>
                <a:gd name="adj" fmla="val 221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317500" dist="152400" dir="5400000" sx="90000" sy="9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系统业务层</a:t>
              </a:r>
              <a:endParaRPr lang="zh-CN" altLang="en-US" sz="1200" dirty="0">
                <a:solidFill>
                  <a:prstClr val="white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10" name="MG-圆角矩形 422"/>
            <p:cNvSpPr/>
            <p:nvPr>
              <p:custDataLst>
                <p:tags r:id="rId4"/>
              </p:custDataLst>
            </p:nvPr>
          </p:nvSpPr>
          <p:spPr>
            <a:xfrm>
              <a:off x="2261406" y="1236744"/>
              <a:ext cx="1030893" cy="360000"/>
            </a:xfrm>
            <a:prstGeom prst="roundRect">
              <a:avLst>
                <a:gd name="adj" fmla="val 103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zh-CN" altLang="en-US" sz="1050" dirty="0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碳核算申报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11" name="MG-圆角矩形 422"/>
            <p:cNvSpPr/>
            <p:nvPr>
              <p:custDataLst>
                <p:tags r:id="rId5"/>
              </p:custDataLst>
            </p:nvPr>
          </p:nvSpPr>
          <p:spPr>
            <a:xfrm>
              <a:off x="3404445" y="1236744"/>
              <a:ext cx="1030893" cy="360000"/>
            </a:xfrm>
            <a:prstGeom prst="roundRect">
              <a:avLst>
                <a:gd name="adj" fmla="val 103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zh-CN" altLang="en-US" sz="1050" dirty="0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碳报告铸造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12" name="MG-圆角矩形 422"/>
            <p:cNvSpPr/>
            <p:nvPr>
              <p:custDataLst>
                <p:tags r:id="rId6"/>
              </p:custDataLst>
            </p:nvPr>
          </p:nvSpPr>
          <p:spPr>
            <a:xfrm>
              <a:off x="4547484" y="1236744"/>
              <a:ext cx="1030893" cy="360000"/>
            </a:xfrm>
            <a:prstGeom prst="roundRect">
              <a:avLst>
                <a:gd name="adj" fmla="val 103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zh-CN" altLang="en-US" sz="1050" dirty="0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发放碳余额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13" name="MG-圆角矩形 422"/>
            <p:cNvSpPr/>
            <p:nvPr>
              <p:custDataLst>
                <p:tags r:id="rId7"/>
              </p:custDataLst>
            </p:nvPr>
          </p:nvSpPr>
          <p:spPr>
            <a:xfrm>
              <a:off x="5690523" y="1236744"/>
              <a:ext cx="1030893" cy="360000"/>
            </a:xfrm>
            <a:prstGeom prst="roundRect">
              <a:avLst>
                <a:gd name="adj" fmla="val 103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zh-CN" altLang="en-US" sz="1050" dirty="0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合约智能生成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20" name="MG-圆角矩形 422"/>
            <p:cNvSpPr/>
            <p:nvPr>
              <p:custDataLst>
                <p:tags r:id="rId8"/>
              </p:custDataLst>
            </p:nvPr>
          </p:nvSpPr>
          <p:spPr>
            <a:xfrm>
              <a:off x="6833562" y="1236744"/>
              <a:ext cx="1030893" cy="360000"/>
            </a:xfrm>
            <a:prstGeom prst="roundRect">
              <a:avLst>
                <a:gd name="adj" fmla="val 103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zh-CN" altLang="en-US" sz="1050" dirty="0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用户审核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21" name="MG-圆角矩形 422"/>
            <p:cNvSpPr/>
            <p:nvPr>
              <p:custDataLst>
                <p:tags r:id="rId9"/>
              </p:custDataLst>
            </p:nvPr>
          </p:nvSpPr>
          <p:spPr>
            <a:xfrm>
              <a:off x="7976601" y="1236744"/>
              <a:ext cx="1030893" cy="360000"/>
            </a:xfrm>
            <a:prstGeom prst="roundRect">
              <a:avLst>
                <a:gd name="adj" fmla="val 103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zh-CN" altLang="en-US" sz="1050" dirty="0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交易溯源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29" name="MG-圆角矩形 422"/>
            <p:cNvSpPr/>
            <p:nvPr>
              <p:custDataLst>
                <p:tags r:id="rId10"/>
              </p:custDataLst>
            </p:nvPr>
          </p:nvSpPr>
          <p:spPr>
            <a:xfrm>
              <a:off x="9119642" y="1236744"/>
              <a:ext cx="1030893" cy="360000"/>
            </a:xfrm>
            <a:prstGeom prst="roundRect">
              <a:avLst>
                <a:gd name="adj" fmla="val 103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zh-CN" altLang="en-US" sz="1050" dirty="0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上链查询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31" name="MG-圆角矩形 422"/>
            <p:cNvSpPr/>
            <p:nvPr>
              <p:custDataLst>
                <p:tags r:id="rId11"/>
              </p:custDataLst>
            </p:nvPr>
          </p:nvSpPr>
          <p:spPr>
            <a:xfrm>
              <a:off x="10341954" y="1224388"/>
              <a:ext cx="481254" cy="5020838"/>
            </a:xfrm>
            <a:prstGeom prst="roundRect">
              <a:avLst>
                <a:gd name="adj" fmla="val 15917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accent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2205"/>
                </a:spcBef>
              </a:pPr>
              <a:r>
                <a:rPr lang="zh-CN" altLang="en-US" sz="1400">
                  <a:solidFill>
                    <a:schemeClr val="accent1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安全保障体系</a:t>
              </a:r>
              <a:endParaRPr lang="zh-CN" altLang="en-US" sz="1400">
                <a:solidFill>
                  <a:schemeClr val="accent1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36" name="MG-圆角矩形 422"/>
            <p:cNvSpPr/>
            <p:nvPr>
              <p:custDataLst>
                <p:tags r:id="rId12"/>
              </p:custDataLst>
            </p:nvPr>
          </p:nvSpPr>
          <p:spPr>
            <a:xfrm>
              <a:off x="11014627" y="1224388"/>
              <a:ext cx="481254" cy="5020838"/>
            </a:xfrm>
            <a:prstGeom prst="roundRect">
              <a:avLst>
                <a:gd name="adj" fmla="val 15917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accent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2205"/>
                </a:spcBef>
              </a:pPr>
              <a:r>
                <a:rPr lang="zh-CN" altLang="en-US" sz="1400">
                  <a:solidFill>
                    <a:schemeClr val="accent1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标准规范体系</a:t>
              </a:r>
              <a:endParaRPr lang="zh-CN" altLang="en-US" sz="1400">
                <a:solidFill>
                  <a:schemeClr val="accent1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0" name="MG-圆角矩形 126"/>
            <p:cNvSpPr/>
            <p:nvPr>
              <p:custDataLst>
                <p:tags r:id="rId13"/>
              </p:custDataLst>
            </p:nvPr>
          </p:nvSpPr>
          <p:spPr>
            <a:xfrm>
              <a:off x="696119" y="1736743"/>
              <a:ext cx="1316038" cy="3542974"/>
            </a:xfrm>
            <a:prstGeom prst="roundRect">
              <a:avLst>
                <a:gd name="adj" fmla="val 650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0"/>
              </a:gradFill>
            </a:ln>
            <a:effectLst>
              <a:outerShdw blurRad="317500" dist="152400" dir="5400000" sx="90000" sy="9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区块链应用设计</a:t>
              </a:r>
              <a:endParaRPr lang="zh-CN" altLang="en-US" sz="1200" dirty="0">
                <a:solidFill>
                  <a:prstClr val="white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1" name="MG-圆角矩形 422"/>
            <p:cNvSpPr/>
            <p:nvPr>
              <p:custDataLst>
                <p:tags r:id="rId14"/>
              </p:custDataLst>
            </p:nvPr>
          </p:nvSpPr>
          <p:spPr>
            <a:xfrm>
              <a:off x="2261406" y="1736743"/>
              <a:ext cx="1148931" cy="579732"/>
            </a:xfrm>
            <a:prstGeom prst="roundRect">
              <a:avLst>
                <a:gd name="adj" fmla="val 11915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accent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2205"/>
                </a:spcBef>
              </a:pPr>
              <a:r>
                <a:rPr lang="zh-CN" altLang="en-US" sz="1050" dirty="0">
                  <a:solidFill>
                    <a:schemeClr val="accent1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碳核算</a:t>
              </a:r>
              <a:endParaRPr lang="zh-CN" altLang="en-US" sz="1050" dirty="0">
                <a:solidFill>
                  <a:schemeClr val="accent1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2" name="MG-圆角矩形 422"/>
            <p:cNvSpPr/>
            <p:nvPr>
              <p:custDataLst>
                <p:tags r:id="rId15"/>
              </p:custDataLst>
            </p:nvPr>
          </p:nvSpPr>
          <p:spPr>
            <a:xfrm>
              <a:off x="2261406" y="4699985"/>
              <a:ext cx="1148931" cy="579732"/>
            </a:xfrm>
            <a:prstGeom prst="roundRect">
              <a:avLst>
                <a:gd name="adj" fmla="val 11915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accent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2205"/>
                </a:spcBef>
              </a:pPr>
              <a:r>
                <a:rPr lang="zh-CN" altLang="en-US" sz="1050" dirty="0">
                  <a:solidFill>
                    <a:schemeClr val="accent1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底层平台</a:t>
              </a:r>
              <a:endParaRPr lang="zh-CN" altLang="en-US" sz="1050" dirty="0">
                <a:solidFill>
                  <a:schemeClr val="accent1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3" name="MG-圆角矩形 422"/>
            <p:cNvSpPr/>
            <p:nvPr>
              <p:custDataLst>
                <p:tags r:id="rId16"/>
              </p:custDataLst>
            </p:nvPr>
          </p:nvSpPr>
          <p:spPr>
            <a:xfrm>
              <a:off x="2261406" y="4008550"/>
              <a:ext cx="1148931" cy="579732"/>
            </a:xfrm>
            <a:prstGeom prst="roundRect">
              <a:avLst>
                <a:gd name="adj" fmla="val 11915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accent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2205"/>
                </a:spcBef>
              </a:pPr>
              <a:r>
                <a:rPr lang="zh-CN" altLang="en-US" sz="1050" dirty="0">
                  <a:solidFill>
                    <a:schemeClr val="accent1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开发平台</a:t>
              </a:r>
              <a:endParaRPr lang="zh-CN" altLang="en-US" sz="1050" dirty="0">
                <a:solidFill>
                  <a:schemeClr val="accent1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4" name="MG-圆角矩形 422"/>
            <p:cNvSpPr/>
            <p:nvPr>
              <p:custDataLst>
                <p:tags r:id="rId17"/>
              </p:custDataLst>
            </p:nvPr>
          </p:nvSpPr>
          <p:spPr>
            <a:xfrm>
              <a:off x="2261406" y="2441951"/>
              <a:ext cx="1148931" cy="1454898"/>
            </a:xfrm>
            <a:prstGeom prst="roundRect">
              <a:avLst>
                <a:gd name="adj" fmla="val 7400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accent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2205"/>
                </a:spcBef>
              </a:pPr>
              <a:r>
                <a:rPr lang="zh-CN" altLang="en-US" sz="1050" dirty="0">
                  <a:solidFill>
                    <a:schemeClr val="accent1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碳交易</a:t>
              </a:r>
              <a:endParaRPr lang="zh-CN" altLang="en-US" sz="1050" dirty="0">
                <a:solidFill>
                  <a:schemeClr val="accent1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7" name="MG-圆角矩形 151"/>
            <p:cNvSpPr/>
            <p:nvPr>
              <p:custDataLst>
                <p:tags r:id="rId18"/>
              </p:custDataLst>
            </p:nvPr>
          </p:nvSpPr>
          <p:spPr>
            <a:xfrm>
              <a:off x="3525653" y="1736743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碳核算模型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8" name="MG-圆角矩形 156"/>
            <p:cNvSpPr/>
            <p:nvPr>
              <p:custDataLst>
                <p:tags r:id="rId19"/>
              </p:custDataLst>
            </p:nvPr>
          </p:nvSpPr>
          <p:spPr>
            <a:xfrm>
              <a:off x="4873692" y="1736743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数据确权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51" name="MG-圆角矩形 160"/>
            <p:cNvSpPr/>
            <p:nvPr>
              <p:custDataLst>
                <p:tags r:id="rId20"/>
              </p:custDataLst>
            </p:nvPr>
          </p:nvSpPr>
          <p:spPr>
            <a:xfrm>
              <a:off x="6221733" y="1736743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数据授权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52" name="MG-圆角矩形 164"/>
            <p:cNvSpPr/>
            <p:nvPr>
              <p:custDataLst>
                <p:tags r:id="rId21"/>
              </p:custDataLst>
            </p:nvPr>
          </p:nvSpPr>
          <p:spPr>
            <a:xfrm>
              <a:off x="7569771" y="1736743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数据鉴权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62" name="MG-圆角矩形 167"/>
            <p:cNvSpPr/>
            <p:nvPr>
              <p:custDataLst>
                <p:tags r:id="rId22"/>
              </p:custDataLst>
            </p:nvPr>
          </p:nvSpPr>
          <p:spPr>
            <a:xfrm>
              <a:off x="8917812" y="1736743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碳核算报告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63" name="MG-圆角矩形 152"/>
            <p:cNvSpPr/>
            <p:nvPr>
              <p:custDataLst>
                <p:tags r:id="rId23"/>
              </p:custDataLst>
            </p:nvPr>
          </p:nvSpPr>
          <p:spPr>
            <a:xfrm>
              <a:off x="3525653" y="2058525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报告上链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49" name="MG-圆角矩形 157"/>
            <p:cNvSpPr/>
            <p:nvPr>
              <p:custDataLst>
                <p:tags r:id="rId24"/>
              </p:custDataLst>
            </p:nvPr>
          </p:nvSpPr>
          <p:spPr>
            <a:xfrm>
              <a:off x="4873692" y="2058525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企业管理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55" name="MG-圆角矩形 161"/>
            <p:cNvSpPr/>
            <p:nvPr>
              <p:custDataLst>
                <p:tags r:id="rId25"/>
              </p:custDataLst>
            </p:nvPr>
          </p:nvSpPr>
          <p:spPr>
            <a:xfrm>
              <a:off x="6221733" y="2058525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异常回滚</a:t>
              </a:r>
              <a:endParaRPr lang="en-US" altLang="zh-CN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56" name="MG-圆角矩形 165"/>
            <p:cNvSpPr/>
            <p:nvPr>
              <p:custDataLst>
                <p:tags r:id="rId26"/>
              </p:custDataLst>
            </p:nvPr>
          </p:nvSpPr>
          <p:spPr>
            <a:xfrm>
              <a:off x="7569771" y="2058525"/>
              <a:ext cx="2580764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数字签名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57" name="MG-圆角矩形 409"/>
            <p:cNvSpPr/>
            <p:nvPr>
              <p:custDataLst>
                <p:tags r:id="rId27"/>
              </p:custDataLst>
            </p:nvPr>
          </p:nvSpPr>
          <p:spPr>
            <a:xfrm>
              <a:off x="3525653" y="2441950"/>
              <a:ext cx="1232723" cy="1454898"/>
            </a:xfrm>
            <a:prstGeom prst="roundRect">
              <a:avLst>
                <a:gd name="adj" fmla="val 3600"/>
              </a:avLst>
            </a:prstGeom>
            <a:gradFill>
              <a:gsLst>
                <a:gs pos="57000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12700" cap="flat">
              <a:gradFill>
                <a:gsLst>
                  <a:gs pos="0">
                    <a:srgbClr val="FFFFFF"/>
                  </a:gs>
                  <a:gs pos="50000">
                    <a:srgbClr val="FFFFFF">
                      <a:alpha val="4980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prstDash val="solid"/>
              <a:miter/>
            </a:ln>
            <a:effectLst>
              <a:outerShdw blurRad="254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800"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58" name="MG-圆角矩形 416"/>
            <p:cNvSpPr/>
            <p:nvPr>
              <p:custDataLst>
                <p:tags r:id="rId28"/>
              </p:custDataLst>
            </p:nvPr>
          </p:nvSpPr>
          <p:spPr>
            <a:xfrm>
              <a:off x="4873692" y="2441950"/>
              <a:ext cx="1232723" cy="1454898"/>
            </a:xfrm>
            <a:prstGeom prst="roundRect">
              <a:avLst>
                <a:gd name="adj" fmla="val 3600"/>
              </a:avLst>
            </a:prstGeom>
            <a:gradFill>
              <a:gsLst>
                <a:gs pos="57000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12700" cap="flat">
              <a:gradFill>
                <a:gsLst>
                  <a:gs pos="0">
                    <a:srgbClr val="FFFFFF"/>
                  </a:gs>
                  <a:gs pos="50000">
                    <a:srgbClr val="FFFFFF">
                      <a:alpha val="4980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prstDash val="solid"/>
              <a:miter/>
            </a:ln>
            <a:effectLst>
              <a:outerShdw blurRad="254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800"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59" name="MG-圆角矩形 423"/>
            <p:cNvSpPr/>
            <p:nvPr>
              <p:custDataLst>
                <p:tags r:id="rId29"/>
              </p:custDataLst>
            </p:nvPr>
          </p:nvSpPr>
          <p:spPr>
            <a:xfrm>
              <a:off x="6221733" y="2441950"/>
              <a:ext cx="1232723" cy="1454898"/>
            </a:xfrm>
            <a:prstGeom prst="roundRect">
              <a:avLst>
                <a:gd name="adj" fmla="val 3600"/>
              </a:avLst>
            </a:prstGeom>
            <a:gradFill>
              <a:gsLst>
                <a:gs pos="57000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12700" cap="flat">
              <a:gradFill>
                <a:gsLst>
                  <a:gs pos="0">
                    <a:srgbClr val="FFFFFF"/>
                  </a:gs>
                  <a:gs pos="50000">
                    <a:srgbClr val="FFFFFF">
                      <a:alpha val="4980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prstDash val="solid"/>
              <a:miter/>
            </a:ln>
            <a:effectLst>
              <a:outerShdw blurRad="254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800"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60" name="MG-圆角矩形 430"/>
            <p:cNvSpPr/>
            <p:nvPr>
              <p:custDataLst>
                <p:tags r:id="rId30"/>
              </p:custDataLst>
            </p:nvPr>
          </p:nvSpPr>
          <p:spPr>
            <a:xfrm>
              <a:off x="7569772" y="2441950"/>
              <a:ext cx="1232723" cy="1454898"/>
            </a:xfrm>
            <a:prstGeom prst="roundRect">
              <a:avLst>
                <a:gd name="adj" fmla="val 3600"/>
              </a:avLst>
            </a:prstGeom>
            <a:gradFill>
              <a:gsLst>
                <a:gs pos="57000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12700" cap="flat">
              <a:gradFill>
                <a:gsLst>
                  <a:gs pos="0">
                    <a:srgbClr val="FFFFFF"/>
                  </a:gs>
                  <a:gs pos="50000">
                    <a:srgbClr val="FFFFFF">
                      <a:alpha val="4980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prstDash val="solid"/>
              <a:miter/>
            </a:ln>
            <a:effectLst>
              <a:outerShdw blurRad="254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800"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61" name="MG-圆角矩形 437"/>
            <p:cNvSpPr/>
            <p:nvPr>
              <p:custDataLst>
                <p:tags r:id="rId31"/>
              </p:custDataLst>
            </p:nvPr>
          </p:nvSpPr>
          <p:spPr>
            <a:xfrm>
              <a:off x="8917813" y="2441950"/>
              <a:ext cx="1232723" cy="1454898"/>
            </a:xfrm>
            <a:prstGeom prst="roundRect">
              <a:avLst>
                <a:gd name="adj" fmla="val 3600"/>
              </a:avLst>
            </a:prstGeom>
            <a:gradFill>
              <a:gsLst>
                <a:gs pos="57000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 w="12700" cap="flat">
              <a:gradFill>
                <a:gsLst>
                  <a:gs pos="0">
                    <a:srgbClr val="FFFFFF"/>
                  </a:gs>
                  <a:gs pos="50000">
                    <a:srgbClr val="FFFFFF">
                      <a:alpha val="4980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prstDash val="solid"/>
              <a:miter/>
            </a:ln>
            <a:effectLst>
              <a:outerShdw blurRad="254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800"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62" name="MG-文本框 104"/>
            <p:cNvSpPr txBox="1"/>
            <p:nvPr>
              <p:custDataLst>
                <p:tags r:id="rId32"/>
              </p:custDataLst>
            </p:nvPr>
          </p:nvSpPr>
          <p:spPr>
            <a:xfrm>
              <a:off x="3642369" y="2510846"/>
              <a:ext cx="1027532" cy="27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Alibaba PuHuiTi 2.0 65 Medium" pitchFamily="18" charset="-122"/>
                  <a:ea typeface="Alibaba PuHuiTi 2.0 65 Medium" pitchFamily="18" charset="-122"/>
                </a:rPr>
                <a:t>可信数字身份</a:t>
              </a:r>
              <a:endParaRPr lang="zh-CN" altLang="en-US" sz="1100" dirty="0">
                <a:solidFill>
                  <a:schemeClr val="tx2"/>
                </a:solidFill>
                <a:latin typeface="Alibaba PuHuiTi 2.0 65 Medium" pitchFamily="18" charset="-122"/>
                <a:ea typeface="Alibaba PuHuiTi 2.0 65 Medium" pitchFamily="18" charset="-122"/>
              </a:endParaRPr>
            </a:p>
          </p:txBody>
        </p:sp>
        <p:sp>
          <p:nvSpPr>
            <p:cNvPr id="463" name="MG-文本框 104"/>
            <p:cNvSpPr txBox="1"/>
            <p:nvPr>
              <p:custDataLst>
                <p:tags r:id="rId33"/>
              </p:custDataLst>
            </p:nvPr>
          </p:nvSpPr>
          <p:spPr>
            <a:xfrm>
              <a:off x="4883202" y="2510846"/>
              <a:ext cx="1213705" cy="287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Alibaba PuHuiTi 2.0 65 Medium" pitchFamily="18" charset="-122"/>
                  <a:ea typeface="Alibaba PuHuiTi 2.0 65 Medium" pitchFamily="18" charset="-122"/>
                </a:rPr>
                <a:t>可信联邦</a:t>
              </a:r>
              <a:endParaRPr lang="zh-CN" altLang="en-US" sz="1100" dirty="0">
                <a:solidFill>
                  <a:schemeClr val="tx2"/>
                </a:solidFill>
                <a:latin typeface="Alibaba PuHuiTi 2.0 65 Medium" pitchFamily="18" charset="-122"/>
                <a:ea typeface="Alibaba PuHuiTi 2.0 65 Medium" pitchFamily="18" charset="-122"/>
              </a:endParaRPr>
            </a:p>
          </p:txBody>
        </p:sp>
        <p:sp>
          <p:nvSpPr>
            <p:cNvPr id="464" name="MG-文本框 104"/>
            <p:cNvSpPr txBox="1"/>
            <p:nvPr>
              <p:custDataLst>
                <p:tags r:id="rId34"/>
              </p:custDataLst>
            </p:nvPr>
          </p:nvSpPr>
          <p:spPr>
            <a:xfrm>
              <a:off x="6284846" y="2510846"/>
              <a:ext cx="1106498" cy="287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Alibaba PuHuiTi 2.0 65 Medium" pitchFamily="18" charset="-122"/>
                  <a:ea typeface="Alibaba PuHuiTi 2.0 65 Medium" pitchFamily="18" charset="-122"/>
                </a:rPr>
                <a:t>可信溯源</a:t>
              </a:r>
              <a:endParaRPr lang="zh-CN" altLang="en-US" sz="1100" dirty="0">
                <a:solidFill>
                  <a:schemeClr val="tx2"/>
                </a:solidFill>
                <a:latin typeface="Alibaba PuHuiTi 2.0 65 Medium" pitchFamily="18" charset="-122"/>
                <a:ea typeface="Alibaba PuHuiTi 2.0 65 Medium" pitchFamily="18" charset="-122"/>
              </a:endParaRPr>
            </a:p>
          </p:txBody>
        </p:sp>
        <p:sp>
          <p:nvSpPr>
            <p:cNvPr id="465" name="MG-文本框 104"/>
            <p:cNvSpPr txBox="1"/>
            <p:nvPr>
              <p:custDataLst>
                <p:tags r:id="rId35"/>
              </p:custDataLst>
            </p:nvPr>
          </p:nvSpPr>
          <p:spPr>
            <a:xfrm>
              <a:off x="7628814" y="2510846"/>
              <a:ext cx="1114640" cy="27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Alibaba PuHuiTi 2.0 65 Medium" pitchFamily="18" charset="-122"/>
                  <a:ea typeface="Alibaba PuHuiTi 2.0 65 Medium" pitchFamily="18" charset="-122"/>
                </a:rPr>
                <a:t>可信存证</a:t>
              </a:r>
              <a:endParaRPr lang="zh-CN" altLang="en-US" sz="1100" dirty="0">
                <a:solidFill>
                  <a:schemeClr val="tx2"/>
                </a:solidFill>
                <a:latin typeface="Alibaba PuHuiTi 2.0 65 Medium" pitchFamily="18" charset="-122"/>
                <a:ea typeface="Alibaba PuHuiTi 2.0 65 Medium" pitchFamily="18" charset="-122"/>
              </a:endParaRPr>
            </a:p>
          </p:txBody>
        </p:sp>
        <p:sp>
          <p:nvSpPr>
            <p:cNvPr id="466" name="MG-文本框 104"/>
            <p:cNvSpPr txBox="1"/>
            <p:nvPr>
              <p:custDataLst>
                <p:tags r:id="rId36"/>
              </p:custDataLst>
            </p:nvPr>
          </p:nvSpPr>
          <p:spPr>
            <a:xfrm>
              <a:off x="8928460" y="2510846"/>
              <a:ext cx="1211429" cy="287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Alibaba PuHuiTi 2.0 65 Medium" pitchFamily="18" charset="-122"/>
                  <a:ea typeface="Alibaba PuHuiTi 2.0 65 Medium" pitchFamily="18" charset="-122"/>
                </a:rPr>
                <a:t>碳市场交易</a:t>
              </a:r>
              <a:endParaRPr lang="zh-CN" altLang="en-US" sz="1100" dirty="0">
                <a:solidFill>
                  <a:schemeClr val="tx2"/>
                </a:solidFill>
                <a:latin typeface="Alibaba PuHuiTi 2.0 65 Medium" pitchFamily="18" charset="-122"/>
                <a:ea typeface="Alibaba PuHuiTi 2.0 65 Medium" pitchFamily="18" charset="-122"/>
              </a:endParaRPr>
            </a:p>
          </p:txBody>
        </p:sp>
        <p:grpSp>
          <p:nvGrpSpPr>
            <p:cNvPr id="467" name="组合 466"/>
            <p:cNvGrpSpPr/>
            <p:nvPr/>
          </p:nvGrpSpPr>
          <p:grpSpPr>
            <a:xfrm>
              <a:off x="3642369" y="2840597"/>
              <a:ext cx="6391451" cy="991373"/>
              <a:chOff x="3643162" y="2840597"/>
              <a:chExt cx="6391451" cy="991373"/>
            </a:xfrm>
          </p:grpSpPr>
          <p:sp>
            <p:nvSpPr>
              <p:cNvPr id="485" name="MG-圆角矩形 411"/>
              <p:cNvSpPr/>
              <p:nvPr>
                <p:custDataLst>
                  <p:tags r:id="rId37"/>
                </p:custDataLst>
              </p:nvPr>
            </p:nvSpPr>
            <p:spPr>
              <a:xfrm>
                <a:off x="3643162" y="2840597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认证流程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86" name="MG-圆角矩形 412"/>
              <p:cNvSpPr/>
              <p:nvPr>
                <p:custDataLst>
                  <p:tags r:id="rId38"/>
                </p:custDataLst>
              </p:nvPr>
            </p:nvSpPr>
            <p:spPr>
              <a:xfrm>
                <a:off x="3643162" y="3094697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DID</a:t>
                </a:r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解析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87" name="MG-圆角矩形 413"/>
              <p:cNvSpPr/>
              <p:nvPr>
                <p:custDataLst>
                  <p:tags r:id="rId39"/>
                </p:custDataLst>
              </p:nvPr>
            </p:nvSpPr>
            <p:spPr>
              <a:xfrm>
                <a:off x="3643162" y="3348798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可验证凭证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88" name="MG-圆角矩形 414"/>
              <p:cNvSpPr/>
              <p:nvPr>
                <p:custDataLst>
                  <p:tags r:id="rId40"/>
                </p:custDataLst>
              </p:nvPr>
            </p:nvSpPr>
            <p:spPr>
              <a:xfrm>
                <a:off x="3643162" y="3602899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身份标识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89" name="MG-圆角矩形 418"/>
              <p:cNvSpPr/>
              <p:nvPr>
                <p:custDataLst>
                  <p:tags r:id="rId41"/>
                </p:custDataLst>
              </p:nvPr>
            </p:nvSpPr>
            <p:spPr>
              <a:xfrm>
                <a:off x="4991201" y="2840597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节点管理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90" name="MG-圆角矩形 419"/>
              <p:cNvSpPr/>
              <p:nvPr>
                <p:custDataLst>
                  <p:tags r:id="rId42"/>
                </p:custDataLst>
              </p:nvPr>
            </p:nvSpPr>
            <p:spPr>
              <a:xfrm>
                <a:off x="4991201" y="3094697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计算上链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91" name="MG-圆角矩形 420"/>
              <p:cNvSpPr/>
              <p:nvPr>
                <p:custDataLst>
                  <p:tags r:id="rId43"/>
                </p:custDataLst>
              </p:nvPr>
            </p:nvSpPr>
            <p:spPr>
              <a:xfrm>
                <a:off x="4991201" y="3348798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数据评估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92" name="MG-圆角矩形 421"/>
              <p:cNvSpPr/>
              <p:nvPr>
                <p:custDataLst>
                  <p:tags r:id="rId44"/>
                </p:custDataLst>
              </p:nvPr>
            </p:nvSpPr>
            <p:spPr>
              <a:xfrm>
                <a:off x="4945284" y="3574020"/>
                <a:ext cx="1156622" cy="257950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可信机密计算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93" name="MG-圆角矩形 425"/>
              <p:cNvSpPr/>
              <p:nvPr>
                <p:custDataLst>
                  <p:tags r:id="rId45"/>
                </p:custDataLst>
              </p:nvPr>
            </p:nvSpPr>
            <p:spPr>
              <a:xfrm>
                <a:off x="6339242" y="2840597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时序上链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96" name="MG-圆角矩形 426"/>
              <p:cNvSpPr/>
              <p:nvPr>
                <p:custDataLst>
                  <p:tags r:id="rId46"/>
                </p:custDataLst>
              </p:nvPr>
            </p:nvSpPr>
            <p:spPr>
              <a:xfrm>
                <a:off x="6339242" y="3094697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实时溯源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97" name="MG-圆角矩形 427"/>
              <p:cNvSpPr/>
              <p:nvPr>
                <p:custDataLst>
                  <p:tags r:id="rId47"/>
                </p:custDataLst>
              </p:nvPr>
            </p:nvSpPr>
            <p:spPr>
              <a:xfrm>
                <a:off x="6339242" y="3348798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资金溯源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98" name="MG-圆角矩形 428"/>
              <p:cNvSpPr/>
              <p:nvPr>
                <p:custDataLst>
                  <p:tags r:id="rId48"/>
                </p:custDataLst>
              </p:nvPr>
            </p:nvSpPr>
            <p:spPr>
              <a:xfrm>
                <a:off x="6269605" y="3602899"/>
                <a:ext cx="1097124" cy="185434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业务通知回调</a:t>
                </a:r>
                <a:endParaRPr lang="en-US" altLang="zh-CN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499" name="MG-圆角矩形 432"/>
              <p:cNvSpPr/>
              <p:nvPr>
                <p:custDataLst>
                  <p:tags r:id="rId49"/>
                </p:custDataLst>
              </p:nvPr>
            </p:nvSpPr>
            <p:spPr>
              <a:xfrm>
                <a:off x="7687281" y="2840597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上链接口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501" name="MG-圆角矩形 433"/>
              <p:cNvSpPr/>
              <p:nvPr>
                <p:custDataLst>
                  <p:tags r:id="rId50"/>
                </p:custDataLst>
              </p:nvPr>
            </p:nvSpPr>
            <p:spPr>
              <a:xfrm>
                <a:off x="7687281" y="3094697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数据加密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502" name="MG-圆角矩形 434"/>
              <p:cNvSpPr/>
              <p:nvPr>
                <p:custDataLst>
                  <p:tags r:id="rId51"/>
                </p:custDataLst>
              </p:nvPr>
            </p:nvSpPr>
            <p:spPr>
              <a:xfrm>
                <a:off x="7687281" y="3348798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上链策略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512" name="MG-圆角矩形 435"/>
              <p:cNvSpPr/>
              <p:nvPr>
                <p:custDataLst>
                  <p:tags r:id="rId52"/>
                </p:custDataLst>
              </p:nvPr>
            </p:nvSpPr>
            <p:spPr>
              <a:xfrm>
                <a:off x="7687281" y="3602899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数字水印</a:t>
                </a:r>
                <a:endParaRPr lang="en-US" altLang="zh-CN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513" name="MG-圆角矩形 439"/>
              <p:cNvSpPr/>
              <p:nvPr>
                <p:custDataLst>
                  <p:tags r:id="rId53"/>
                </p:custDataLst>
              </p:nvPr>
            </p:nvSpPr>
            <p:spPr>
              <a:xfrm>
                <a:off x="9035321" y="2840597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资源确权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514" name="MG-圆角矩形 440"/>
              <p:cNvSpPr/>
              <p:nvPr>
                <p:custDataLst>
                  <p:tags r:id="rId54"/>
                </p:custDataLst>
              </p:nvPr>
            </p:nvSpPr>
            <p:spPr>
              <a:xfrm>
                <a:off x="9035321" y="3094697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合同生成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515" name="MG-圆角矩形 441"/>
              <p:cNvSpPr/>
              <p:nvPr>
                <p:custDataLst>
                  <p:tags r:id="rId55"/>
                </p:custDataLst>
              </p:nvPr>
            </p:nvSpPr>
            <p:spPr>
              <a:xfrm>
                <a:off x="9035321" y="3348798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合同确认</a:t>
                </a:r>
                <a:endParaRPr lang="zh-CN" altLang="en-US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  <p:sp>
            <p:nvSpPr>
              <p:cNvPr id="516" name="MG-圆角矩形 442"/>
              <p:cNvSpPr/>
              <p:nvPr>
                <p:custDataLst>
                  <p:tags r:id="rId56"/>
                </p:custDataLst>
              </p:nvPr>
            </p:nvSpPr>
            <p:spPr>
              <a:xfrm>
                <a:off x="9035321" y="3602899"/>
                <a:ext cx="999292" cy="229071"/>
              </a:xfrm>
              <a:prstGeom prst="roundRect">
                <a:avLst/>
              </a:prstGeom>
              <a:no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2">
                        <a:alpha val="70000"/>
                      </a:schemeClr>
                    </a:solidFill>
                    <a:latin typeface="Alibaba PuHuiTi 2.0 55" pitchFamily="18" charset="-122"/>
                    <a:ea typeface="Alibaba PuHuiTi 2.0 55" pitchFamily="18" charset="-122"/>
                  </a:rPr>
                  <a:t>价格分析</a:t>
                </a:r>
                <a:endParaRPr lang="en-US" altLang="zh-CN" sz="110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endParaRPr>
              </a:p>
            </p:txBody>
          </p:sp>
        </p:grpSp>
        <p:sp>
          <p:nvSpPr>
            <p:cNvPr id="468" name="MG-圆角矩形 332"/>
            <p:cNvSpPr/>
            <p:nvPr>
              <p:custDataLst>
                <p:tags r:id="rId57"/>
              </p:custDataLst>
            </p:nvPr>
          </p:nvSpPr>
          <p:spPr>
            <a:xfrm>
              <a:off x="3525653" y="4699985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联盟管理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69" name="MG-圆角矩形 333"/>
            <p:cNvSpPr/>
            <p:nvPr>
              <p:custDataLst>
                <p:tags r:id="rId58"/>
              </p:custDataLst>
            </p:nvPr>
          </p:nvSpPr>
          <p:spPr>
            <a:xfrm>
              <a:off x="3525653" y="5021767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公式管理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70" name="MG-圆角矩形 330"/>
            <p:cNvSpPr/>
            <p:nvPr>
              <p:custDataLst>
                <p:tags r:id="rId59"/>
              </p:custDataLst>
            </p:nvPr>
          </p:nvSpPr>
          <p:spPr>
            <a:xfrm>
              <a:off x="4873692" y="4699985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节点管理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71" name="MG-圆角矩形 331"/>
            <p:cNvSpPr/>
            <p:nvPr>
              <p:custDataLst>
                <p:tags r:id="rId60"/>
              </p:custDataLst>
            </p:nvPr>
          </p:nvSpPr>
          <p:spPr>
            <a:xfrm>
              <a:off x="4873692" y="5021767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组织管理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72" name="MG-圆角矩形 444"/>
            <p:cNvSpPr/>
            <p:nvPr>
              <p:custDataLst>
                <p:tags r:id="rId61"/>
              </p:custDataLst>
            </p:nvPr>
          </p:nvSpPr>
          <p:spPr>
            <a:xfrm>
              <a:off x="3525653" y="4008550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数据聚合</a:t>
              </a:r>
              <a:endParaRPr lang="zh-CN" altLang="en-US" sz="105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73" name="MG-圆角矩形 445"/>
            <p:cNvSpPr/>
            <p:nvPr>
              <p:custDataLst>
                <p:tags r:id="rId62"/>
              </p:custDataLst>
            </p:nvPr>
          </p:nvSpPr>
          <p:spPr>
            <a:xfrm>
              <a:off x="4873692" y="4008550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数据上链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74" name="MG-圆角矩形 446"/>
            <p:cNvSpPr/>
            <p:nvPr>
              <p:custDataLst>
                <p:tags r:id="rId63"/>
              </p:custDataLst>
            </p:nvPr>
          </p:nvSpPr>
          <p:spPr>
            <a:xfrm>
              <a:off x="6221733" y="4008550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上链查询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75" name="MG-圆角矩形 447"/>
            <p:cNvSpPr/>
            <p:nvPr>
              <p:custDataLst>
                <p:tags r:id="rId64"/>
              </p:custDataLst>
            </p:nvPr>
          </p:nvSpPr>
          <p:spPr>
            <a:xfrm>
              <a:off x="7569771" y="4008550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数据审核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76" name="MG-圆角矩形 448"/>
            <p:cNvSpPr/>
            <p:nvPr>
              <p:custDataLst>
                <p:tags r:id="rId65"/>
              </p:custDataLst>
            </p:nvPr>
          </p:nvSpPr>
          <p:spPr>
            <a:xfrm>
              <a:off x="8917813" y="4008550"/>
              <a:ext cx="123272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数据融合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77" name="MG-圆角矩形 350"/>
            <p:cNvSpPr/>
            <p:nvPr>
              <p:custDataLst>
                <p:tags r:id="rId66"/>
              </p:custDataLst>
            </p:nvPr>
          </p:nvSpPr>
          <p:spPr>
            <a:xfrm>
              <a:off x="3525653" y="4330333"/>
              <a:ext cx="6624883" cy="257950"/>
            </a:xfrm>
            <a:prstGeom prst="roundRect">
              <a:avLst/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智能合约生成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  <p:sp>
          <p:nvSpPr>
            <p:cNvPr id="478" name="MG-圆角矩形 422"/>
            <p:cNvSpPr/>
            <p:nvPr>
              <p:custDataLst>
                <p:tags r:id="rId67"/>
              </p:custDataLst>
            </p:nvPr>
          </p:nvSpPr>
          <p:spPr>
            <a:xfrm>
              <a:off x="2261407" y="5428826"/>
              <a:ext cx="1830366" cy="350890"/>
            </a:xfrm>
            <a:prstGeom prst="roundRect">
              <a:avLst>
                <a:gd name="adj" fmla="val 11915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050" dirty="0" err="1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ChainMaker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79" name="MG-圆角矩形 422"/>
            <p:cNvSpPr/>
            <p:nvPr>
              <p:custDataLst>
                <p:tags r:id="rId68"/>
              </p:custDataLst>
            </p:nvPr>
          </p:nvSpPr>
          <p:spPr>
            <a:xfrm>
              <a:off x="8292684" y="5419716"/>
              <a:ext cx="1857852" cy="360000"/>
            </a:xfrm>
            <a:prstGeom prst="roundRect">
              <a:avLst>
                <a:gd name="adj" fmla="val 11915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050" dirty="0" err="1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Langchain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80" name="MG-圆角矩形 422"/>
            <p:cNvSpPr/>
            <p:nvPr>
              <p:custDataLst>
                <p:tags r:id="rId69"/>
              </p:custDataLst>
            </p:nvPr>
          </p:nvSpPr>
          <p:spPr>
            <a:xfrm>
              <a:off x="2261406" y="5919716"/>
              <a:ext cx="1830367" cy="360000"/>
            </a:xfrm>
            <a:prstGeom prst="roundRect">
              <a:avLst>
                <a:gd name="adj" fmla="val 11915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050" dirty="0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企业端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81" name="MG-圆角矩形 422"/>
            <p:cNvSpPr/>
            <p:nvPr>
              <p:custDataLst>
                <p:tags r:id="rId70"/>
              </p:custDataLst>
            </p:nvPr>
          </p:nvSpPr>
          <p:spPr>
            <a:xfrm>
              <a:off x="4278039" y="5919716"/>
              <a:ext cx="1830366" cy="360000"/>
            </a:xfrm>
            <a:prstGeom prst="roundRect">
              <a:avLst>
                <a:gd name="adj" fmla="val 11915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050" dirty="0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数据审核员端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82" name="MG-圆角矩形 422"/>
            <p:cNvSpPr/>
            <p:nvPr>
              <p:custDataLst>
                <p:tags r:id="rId71"/>
              </p:custDataLst>
            </p:nvPr>
          </p:nvSpPr>
          <p:spPr>
            <a:xfrm>
              <a:off x="6301680" y="5920931"/>
              <a:ext cx="1830367" cy="360000"/>
            </a:xfrm>
            <a:prstGeom prst="roundRect">
              <a:avLst>
                <a:gd name="adj" fmla="val 11915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050" dirty="0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第三方监管机构端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83" name="MG-圆角矩形 422"/>
            <p:cNvSpPr/>
            <p:nvPr>
              <p:custDataLst>
                <p:tags r:id="rId72"/>
              </p:custDataLst>
            </p:nvPr>
          </p:nvSpPr>
          <p:spPr>
            <a:xfrm>
              <a:off x="8304133" y="5919716"/>
              <a:ext cx="1830367" cy="360000"/>
            </a:xfrm>
            <a:prstGeom prst="roundRect">
              <a:avLst>
                <a:gd name="adj" fmla="val 11915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12700" cap="flat">
              <a:solidFill>
                <a:schemeClr val="bg1"/>
              </a:solidFill>
              <a:prstDash val="solid"/>
              <a:miter/>
            </a:ln>
            <a:effectLst>
              <a:outerShdw blurRad="571500" dist="254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050" dirty="0">
                  <a:solidFill>
                    <a:schemeClr val="tx2"/>
                  </a:solidFill>
                  <a:latin typeface="Alibaba PuHuiTi 2.0 45 Light" pitchFamily="18" charset="-122"/>
                  <a:ea typeface="Alibaba PuHuiTi 2.0 45 Light" pitchFamily="18" charset="-122"/>
                </a:rPr>
                <a:t>管理员端</a:t>
              </a:r>
              <a:endPara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endParaRPr>
            </a:p>
          </p:txBody>
        </p:sp>
        <p:sp>
          <p:nvSpPr>
            <p:cNvPr id="484" name="MG-圆角矩形 324"/>
            <p:cNvSpPr/>
            <p:nvPr>
              <p:custDataLst>
                <p:tags r:id="rId73"/>
              </p:custDataLst>
            </p:nvPr>
          </p:nvSpPr>
          <p:spPr>
            <a:xfrm>
              <a:off x="6221732" y="4699984"/>
              <a:ext cx="3928804" cy="579732"/>
            </a:xfrm>
            <a:prstGeom prst="roundRect">
              <a:avLst>
                <a:gd name="adj" fmla="val 12286"/>
              </a:avLst>
            </a:prstGeom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190500" dist="127000" dir="5400000" algn="t" rotWithShape="0">
                <a:schemeClr val="accent4">
                  <a:alpha val="1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链</a:t>
              </a:r>
              <a:r>
                <a:rPr lang="en-US" altLang="zh-CN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SDK</a:t>
              </a:r>
              <a:r>
                <a:rPr lang="zh-CN" altLang="en-US" sz="1050" dirty="0">
                  <a:solidFill>
                    <a:schemeClr val="tx2">
                      <a:alpha val="70000"/>
                    </a:schemeClr>
                  </a:solidFill>
                  <a:latin typeface="Alibaba PuHuiTi 2.0 55" pitchFamily="18" charset="-122"/>
                  <a:ea typeface="Alibaba PuHuiTi 2.0 55" pitchFamily="18" charset="-122"/>
                </a:rPr>
                <a:t>调用合约</a:t>
              </a:r>
              <a:endParaRPr lang="zh-CN" altLang="en-US" sz="1050" dirty="0">
                <a:solidFill>
                  <a:schemeClr val="tx2">
                    <a:alpha val="70000"/>
                  </a:schemeClr>
                </a:solidFill>
                <a:latin typeface="Alibaba PuHuiTi 2.0 55" pitchFamily="18" charset="-122"/>
                <a:ea typeface="Alibaba PuHuiTi 2.0 55" pitchFamily="18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4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backgroundRemoval t="9730" b="89730" l="9884" r="90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362200" y="5464098"/>
            <a:ext cx="346906" cy="30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G-圆角矩形 422"/>
          <p:cNvSpPr/>
          <p:nvPr>
            <p:custDataLst>
              <p:tags r:id="rId76"/>
            </p:custDataLst>
          </p:nvPr>
        </p:nvSpPr>
        <p:spPr>
          <a:xfrm>
            <a:off x="4259635" y="5419716"/>
            <a:ext cx="1846779" cy="353125"/>
          </a:xfrm>
          <a:prstGeom prst="roundRect">
            <a:avLst>
              <a:gd name="adj" fmla="val 1191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>
            <a:solidFill>
              <a:schemeClr val="bg1"/>
            </a:solidFill>
            <a:prstDash val="solid"/>
            <a:miter/>
          </a:ln>
          <a:effectLst>
            <a:outerShdw blurRad="571500" dist="254000" dir="5400000" algn="t" rotWithShape="0">
              <a:schemeClr val="accent4">
                <a:alpha val="1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rPr>
              <a:t>阿里云</a:t>
            </a:r>
            <a:endParaRPr lang="zh-CN" altLang="en-US" sz="1050" dirty="0">
              <a:solidFill>
                <a:schemeClr val="tx2"/>
              </a:solidFill>
              <a:latin typeface="Alibaba PuHuiTi 2.0 45 Light" pitchFamily="18" charset="-122"/>
              <a:ea typeface="Alibaba PuHuiTi 2.0 45 Light" pitchFamily="18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ackgroundRemoval t="9714" b="89714" l="7302" r="89655">
                        <a14:foregroundMark x1="67748" y1="15429" x2="67748" y2="15429"/>
                        <a14:foregroundMark x1="53144" y1="47429" x2="53144" y2="47429"/>
                        <a14:foregroundMark x1="7505" y1="43429" x2="7505" y2="4342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H="1">
            <a:off x="4435338" y="5483547"/>
            <a:ext cx="363593" cy="25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G-圆角矩形 422"/>
          <p:cNvSpPr/>
          <p:nvPr>
            <p:custDataLst>
              <p:tags r:id="rId79"/>
            </p:custDataLst>
          </p:nvPr>
        </p:nvSpPr>
        <p:spPr>
          <a:xfrm>
            <a:off x="6278901" y="5408923"/>
            <a:ext cx="1857852" cy="360000"/>
          </a:xfrm>
          <a:prstGeom prst="roundRect">
            <a:avLst>
              <a:gd name="adj" fmla="val 11915"/>
            </a:avLst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>
            <a:solidFill>
              <a:schemeClr val="bg1"/>
            </a:solidFill>
            <a:prstDash val="solid"/>
            <a:miter/>
          </a:ln>
          <a:effectLst>
            <a:outerShdw blurRad="571500" dist="254000" dir="5400000" algn="t" rotWithShape="0">
              <a:schemeClr val="accent4">
                <a:alpha val="1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rPr>
              <a:t>Go</a:t>
            </a:r>
            <a:r>
              <a:rPr lang="zh-CN" altLang="en-US" sz="1050" dirty="0">
                <a:solidFill>
                  <a:schemeClr val="tx2"/>
                </a:solidFill>
                <a:latin typeface="Alibaba PuHuiTi 2.0 45 Light" pitchFamily="18" charset="-122"/>
                <a:ea typeface="Alibaba PuHuiTi 2.0 45 Light" pitchFamily="18" charset="-122"/>
              </a:rPr>
              <a:t>语言</a:t>
            </a:r>
            <a:endParaRPr lang="zh-CN" altLang="en-US" sz="1050" dirty="0">
              <a:solidFill>
                <a:schemeClr val="tx2"/>
              </a:solidFill>
              <a:latin typeface="Alibaba PuHuiTi 2.0 45 Light" pitchFamily="18" charset="-122"/>
              <a:ea typeface="Alibaba PuHuiTi 2.0 45 Light" pitchFamily="18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80">
            <a:extLst>
              <a:ext uri="{BEBA8EAE-BF5A-486C-A8C5-ECC9F3942E4B}">
                <a14:imgProps xmlns:a14="http://schemas.microsoft.com/office/drawing/2010/main">
                  <a14:imgLayer r:embed="rId81">
                    <a14:imgEffect>
                      <a14:backgroundRemoval t="5364" b="94253" l="9910" r="89640">
                        <a14:foregroundMark x1="18468" y1="11494" x2="18468" y2="11494"/>
                        <a14:foregroundMark x1="40991" y1="6513" x2="40991" y2="6513"/>
                        <a14:foregroundMark x1="63063" y1="17241" x2="63063" y2="17241"/>
                        <a14:foregroundMark x1="55405" y1="16858" x2="55405" y2="16858"/>
                        <a14:foregroundMark x1="59459" y1="15709" x2="59459" y2="15709"/>
                        <a14:foregroundMark x1="63063" y1="11111" x2="63063" y2="11111"/>
                        <a14:foregroundMark x1="63063" y1="14943" x2="63063" y2="14943"/>
                        <a14:foregroundMark x1="36036" y1="18391" x2="36036" y2="18391"/>
                        <a14:foregroundMark x1="35586" y1="15709" x2="35586" y2="15709"/>
                        <a14:foregroundMark x1="29279" y1="17625" x2="29279" y2="17625"/>
                        <a14:foregroundMark x1="27928" y1="16475" x2="27928" y2="16475"/>
                        <a14:foregroundMark x1="39640" y1="15709" x2="39640" y2="15709"/>
                        <a14:foregroundMark x1="40090" y1="15709" x2="40090" y2="15709"/>
                        <a14:foregroundMark x1="36486" y1="14943" x2="36486" y2="14943"/>
                        <a14:foregroundMark x1="36486" y1="19540" x2="36486" y2="19540"/>
                        <a14:foregroundMark x1="36486" y1="19923" x2="36486" y2="19923"/>
                        <a14:foregroundMark x1="67568" y1="15709" x2="67568" y2="15709"/>
                        <a14:foregroundMark x1="68468" y1="15709" x2="68468" y2="15709"/>
                        <a14:foregroundMark x1="46396" y1="93870" x2="46396" y2="93870"/>
                        <a14:foregroundMark x1="46396" y1="93870" x2="46396" y2="93870"/>
                        <a14:foregroundMark x1="23423" y1="94636" x2="23423" y2="94636"/>
                        <a14:foregroundMark x1="74775" y1="94253" x2="74775" y2="94253"/>
                        <a14:foregroundMark x1="86036" y1="54023" x2="86036" y2="54023"/>
                        <a14:foregroundMark x1="59459" y1="22605" x2="59459" y2="22605"/>
                        <a14:foregroundMark x1="59459" y1="22605" x2="59459" y2="22605"/>
                        <a14:foregroundMark x1="49550" y1="34483" x2="49550" y2="34483"/>
                        <a14:foregroundMark x1="49550" y1="34483" x2="49550" y2="34483"/>
                        <a14:foregroundMark x1="50000" y1="34483" x2="50000" y2="34483"/>
                        <a14:foregroundMark x1="50000" y1="34483" x2="50000" y2="34483"/>
                        <a14:foregroundMark x1="50000" y1="33333" x2="50000" y2="33333"/>
                        <a14:foregroundMark x1="50450" y1="33333" x2="50450" y2="33333"/>
                        <a14:foregroundMark x1="44595" y1="34483" x2="44595" y2="34483"/>
                        <a14:foregroundMark x1="44595" y1="34483" x2="44595" y2="34483"/>
                        <a14:foregroundMark x1="45946" y1="33333" x2="45946" y2="33333"/>
                        <a14:foregroundMark x1="45946" y1="33333" x2="45946" y2="33333"/>
                        <a14:foregroundMark x1="45946" y1="33333" x2="45946" y2="33333"/>
                        <a14:foregroundMark x1="36036" y1="18391" x2="36036" y2="18391"/>
                        <a14:foregroundMark x1="36036" y1="18391" x2="36036" y2="18391"/>
                        <a14:foregroundMark x1="36036" y1="18391" x2="36036" y2="18391"/>
                        <a14:foregroundMark x1="36036" y1="18391" x2="36036" y2="18391"/>
                        <a14:foregroundMark x1="36486" y1="19157" x2="36486" y2="19157"/>
                        <a14:foregroundMark x1="36937" y1="19540" x2="36937" y2="19540"/>
                        <a14:foregroundMark x1="36937" y1="19540" x2="36937" y2="19540"/>
                        <a14:foregroundMark x1="36937" y1="19540" x2="36937" y2="19540"/>
                        <a14:foregroundMark x1="36937" y1="19540" x2="36937" y2="19540"/>
                        <a14:foregroundMark x1="31982" y1="21839" x2="31982" y2="21839"/>
                        <a14:foregroundMark x1="31982" y1="21839" x2="31982" y2="21839"/>
                        <a14:foregroundMark x1="48198" y1="5747" x2="48198" y2="5747"/>
                        <a14:foregroundMark x1="38288" y1="19540" x2="38288" y2="19540"/>
                        <a14:foregroundMark x1="38288" y1="19540" x2="38288" y2="19540"/>
                        <a14:foregroundMark x1="38288" y1="19540" x2="38288" y2="19540"/>
                        <a14:foregroundMark x1="37838" y1="22989" x2="37838" y2="22989"/>
                        <a14:foregroundMark x1="37838" y1="22989" x2="37838" y2="22989"/>
                        <a14:foregroundMark x1="63514" y1="20690" x2="63514" y2="20690"/>
                        <a14:foregroundMark x1="63964" y1="20690" x2="63964" y2="20690"/>
                        <a14:foregroundMark x1="63964" y1="20690" x2="63964" y2="20690"/>
                        <a14:foregroundMark x1="63964" y1="20690" x2="63964" y2="20690"/>
                        <a14:foregroundMark x1="63964" y1="20690" x2="63964" y2="20690"/>
                        <a14:foregroundMark x1="58108" y1="20307" x2="58108" y2="20307"/>
                        <a14:foregroundMark x1="58108" y1="20307" x2="58108" y2="20307"/>
                        <a14:foregroundMark x1="60811" y1="20307" x2="60811" y2="20307"/>
                        <a14:foregroundMark x1="61261" y1="20307" x2="61261" y2="20307"/>
                        <a14:foregroundMark x1="30631" y1="14559" x2="30631" y2="14559"/>
                        <a14:foregroundMark x1="30631" y1="14176" x2="30631" y2="1417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523703" y="5428364"/>
            <a:ext cx="293424" cy="3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82">
            <a:extLst>
              <a:ext uri="{BEBA8EAE-BF5A-486C-A8C5-ECC9F3942E4B}">
                <a14:imgProps xmlns:a14="http://schemas.microsoft.com/office/drawing/2010/main">
                  <a14:imgLayer r:embed="rId83">
                    <a14:imgEffect>
                      <a14:backgroundRemoval t="9804" b="89804" l="9887" r="89831">
                        <a14:foregroundMark x1="72316" y1="58039" x2="72316" y2="58039"/>
                        <a14:foregroundMark x1="71469" y1="67059" x2="71469" y2="67059"/>
                        <a14:foregroundMark x1="70904" y1="71373" x2="70904" y2="71373"/>
                        <a14:foregroundMark x1="54802" y1="75294" x2="54802" y2="75294"/>
                        <a14:foregroundMark x1="54802" y1="74510" x2="54802" y2="74510"/>
                        <a14:foregroundMark x1="53390" y1="68235" x2="53390" y2="68235"/>
                        <a14:foregroundMark x1="52542" y1="68235" x2="52542" y2="68235"/>
                        <a14:foregroundMark x1="66384" y1="45882" x2="66384" y2="45882"/>
                        <a14:foregroundMark x1="67232" y1="38824" x2="67232" y2="38824"/>
                        <a14:foregroundMark x1="77401" y1="29412" x2="77401" y2="29412"/>
                        <a14:foregroundMark x1="83333" y1="29412" x2="83333" y2="29412"/>
                        <a14:foregroundMark x1="86158" y1="29412" x2="86158" y2="29412"/>
                        <a14:foregroundMark x1="83898" y1="29412" x2="83898" y2="29412"/>
                        <a14:foregroundMark x1="82486" y1="26667" x2="82486" y2="2666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81555" y="5431427"/>
            <a:ext cx="490879" cy="35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圆角矩形 416"/>
          <p:cNvSpPr/>
          <p:nvPr>
            <p:custDataLst>
              <p:tags r:id="rId1"/>
            </p:custDataLst>
          </p:nvPr>
        </p:nvSpPr>
        <p:spPr>
          <a:xfrm rot="10800000" flipH="1">
            <a:off x="1127459" y="1947541"/>
            <a:ext cx="8450983" cy="3321280"/>
          </a:xfrm>
          <a:prstGeom prst="roundRect">
            <a:avLst>
              <a:gd name="adj" fmla="val 1435"/>
            </a:avLst>
          </a:prstGeom>
          <a:solidFill>
            <a:schemeClr val="bg1">
              <a:alpha val="50000"/>
            </a:schemeClr>
          </a:solidFill>
          <a:ln w="15081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556" name="圆角矩形 555"/>
          <p:cNvSpPr/>
          <p:nvPr>
            <p:custDataLst>
              <p:tags r:id="rId2"/>
            </p:custDataLst>
          </p:nvPr>
        </p:nvSpPr>
        <p:spPr>
          <a:xfrm rot="10800000" flipH="1">
            <a:off x="8173073" y="2687315"/>
            <a:ext cx="1350083" cy="2549079"/>
          </a:xfrm>
          <a:prstGeom prst="roundRect">
            <a:avLst>
              <a:gd name="adj" fmla="val 2346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 w="6032" cap="rnd">
            <a:solidFill>
              <a:schemeClr val="accent1">
                <a:lumMod val="60000"/>
                <a:lumOff val="40000"/>
              </a:schemeClr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 dirty="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 rot="10800000" flipH="1">
            <a:off x="2556492" y="4479475"/>
            <a:ext cx="5520865" cy="699628"/>
          </a:xfrm>
          <a:prstGeom prst="roundRect">
            <a:avLst>
              <a:gd name="adj" fmla="val 2346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 w="6032" cap="rnd">
            <a:solidFill>
              <a:schemeClr val="accent1">
                <a:lumMod val="60000"/>
                <a:lumOff val="40000"/>
              </a:schemeClr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2308324" cy="41549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系统运行流程</a:t>
            </a:r>
            <a:endParaRPr lang="zh-CN" altLang="en-US" dirty="0"/>
          </a:p>
        </p:txBody>
      </p:sp>
      <p:sp>
        <p:nvSpPr>
          <p:cNvPr id="207" name="同侧圆角矩形 206"/>
          <p:cNvSpPr/>
          <p:nvPr/>
        </p:nvSpPr>
        <p:spPr>
          <a:xfrm rot="16200000">
            <a:off x="1309090" y="5063792"/>
            <a:ext cx="937160" cy="1604470"/>
          </a:xfrm>
          <a:prstGeom prst="round2SameRect">
            <a:avLst>
              <a:gd name="adj1" fmla="val 8740"/>
              <a:gd name="adj2" fmla="val 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3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208" name="同侧圆角矩形 207"/>
          <p:cNvSpPr/>
          <p:nvPr/>
        </p:nvSpPr>
        <p:spPr>
          <a:xfrm rot="5400000" flipH="1">
            <a:off x="6374432" y="1591451"/>
            <a:ext cx="937161" cy="8541579"/>
          </a:xfrm>
          <a:prstGeom prst="round2SameRect">
            <a:avLst>
              <a:gd name="adj1" fmla="val 5360"/>
              <a:gd name="adj2" fmla="val 0"/>
            </a:avLst>
          </a:prstGeom>
          <a:solidFill>
            <a:schemeClr val="bg1">
              <a:alpha val="50000"/>
            </a:schemeClr>
          </a:solidFill>
          <a:ln w="15081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7" name="文本框 6"/>
          <p:cNvSpPr txBox="1"/>
          <p:nvPr/>
        </p:nvSpPr>
        <p:spPr>
          <a:xfrm>
            <a:off x="1285244" y="5762450"/>
            <a:ext cx="977832" cy="23391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zh-CN" altLang="en-US" sz="1520" dirty="0">
                <a:solidFill>
                  <a:schemeClr val="bg1"/>
                </a:solidFill>
                <a:latin typeface="+mj-ea"/>
                <a:ea typeface="+mj-ea"/>
              </a:rPr>
              <a:t>区块链管理</a:t>
            </a:r>
            <a:endParaRPr kumimoji="1" lang="zh-CN" altLang="en-US" sz="152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1" name="文本框 370"/>
          <p:cNvSpPr txBox="1"/>
          <p:nvPr>
            <p:custDataLst>
              <p:tags r:id="rId4"/>
            </p:custDataLst>
          </p:nvPr>
        </p:nvSpPr>
        <p:spPr>
          <a:xfrm>
            <a:off x="6297990" y="5476761"/>
            <a:ext cx="1071287" cy="263149"/>
          </a:xfrm>
          <a:prstGeom prst="rect">
            <a:avLst/>
          </a:prstGeom>
          <a:noFill/>
          <a:effectLst/>
        </p:spPr>
        <p:txBody>
          <a:bodyPr wrap="square" lIns="86868" tIns="43434" rIns="86868" bIns="43434" rtlCol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zh-CN" altLang="en-US" sz="1140" dirty="0">
                <a:solidFill>
                  <a:schemeClr val="accent1"/>
                </a:solidFill>
                <a:latin typeface="+mj-ea"/>
                <a:ea typeface="+mj-ea"/>
              </a:rPr>
              <a:t>数据链上化</a:t>
            </a:r>
            <a:endParaRPr lang="zh-CN" altLang="en-US" sz="114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75" name="矩形: 圆角 215"/>
          <p:cNvSpPr/>
          <p:nvPr>
            <p:custDataLst>
              <p:tags r:id="rId5"/>
            </p:custDataLst>
          </p:nvPr>
        </p:nvSpPr>
        <p:spPr>
          <a:xfrm>
            <a:off x="3112434" y="5821001"/>
            <a:ext cx="1556694" cy="3700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54000" dist="120650" dir="2699994" sx="98000" sy="98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868" tIns="43434" rIns="86868" bIns="43434" rtlCol="0" anchor="ctr">
            <a:spAutoFit/>
          </a:bodyPr>
          <a:lstStyle/>
          <a:p>
            <a:pPr algn="ctr"/>
            <a:r>
              <a: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智能合约</a:t>
            </a:r>
            <a:endParaRPr lang="zh-CN" altLang="en-US" sz="114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80" name="矩形: 圆角 215"/>
          <p:cNvSpPr/>
          <p:nvPr>
            <p:custDataLst>
              <p:tags r:id="rId6"/>
            </p:custDataLst>
          </p:nvPr>
        </p:nvSpPr>
        <p:spPr>
          <a:xfrm>
            <a:off x="5075264" y="5821001"/>
            <a:ext cx="1555200" cy="3700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54000" dist="120650" dir="2699994" sx="98000" sy="98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6868" tIns="43434" rIns="86868" bIns="43434" rtlCol="0" anchor="ctr">
            <a:spAutoFit/>
          </a:bodyPr>
          <a:lstStyle/>
          <a:p>
            <a:pPr algn="ctr"/>
            <a:r>
              <a: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合约调用</a:t>
            </a:r>
            <a:endParaRPr lang="zh-CN" altLang="en-US" sz="114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81" name="矩形: 圆角 215"/>
          <p:cNvSpPr/>
          <p:nvPr>
            <p:custDataLst>
              <p:tags r:id="rId7"/>
            </p:custDataLst>
          </p:nvPr>
        </p:nvSpPr>
        <p:spPr>
          <a:xfrm>
            <a:off x="7036600" y="5821001"/>
            <a:ext cx="1555200" cy="3700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54000" dist="120650" dir="2699994" sx="98000" sy="98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>
            <a:spAutoFit/>
          </a:bodyPr>
          <a:lstStyle/>
          <a:p>
            <a:pPr algn="ctr"/>
            <a:r>
              <a: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共识策略</a:t>
            </a:r>
            <a:endParaRPr lang="zh-CN" altLang="en-US" sz="114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82" name="矩形: 圆角 215"/>
          <p:cNvSpPr/>
          <p:nvPr>
            <p:custDataLst>
              <p:tags r:id="rId8"/>
            </p:custDataLst>
          </p:nvPr>
        </p:nvSpPr>
        <p:spPr>
          <a:xfrm>
            <a:off x="8997935" y="5821001"/>
            <a:ext cx="1555200" cy="3700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54000" dist="120650" dir="2699994" sx="98000" sy="98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>
            <a:spAutoFit/>
          </a:bodyPr>
          <a:lstStyle/>
          <a:p>
            <a:pPr algn="ctr"/>
            <a:r>
              <a: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区块哈希</a:t>
            </a:r>
            <a:endParaRPr lang="zh-CN" altLang="en-US" sz="114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93" name="同侧圆角矩形 392"/>
          <p:cNvSpPr/>
          <p:nvPr/>
        </p:nvSpPr>
        <p:spPr>
          <a:xfrm rot="16200000">
            <a:off x="1168894" y="813241"/>
            <a:ext cx="834574" cy="1233021"/>
          </a:xfrm>
          <a:prstGeom prst="round2SameRect">
            <a:avLst>
              <a:gd name="adj1" fmla="val 9819"/>
              <a:gd name="adj2" fmla="val 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3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394" name="同侧圆角矩形 393"/>
          <p:cNvSpPr/>
          <p:nvPr/>
        </p:nvSpPr>
        <p:spPr>
          <a:xfrm rot="5400000" flipH="1">
            <a:off x="5476963" y="-2262768"/>
            <a:ext cx="834573" cy="7383116"/>
          </a:xfrm>
          <a:prstGeom prst="round2SameRect">
            <a:avLst>
              <a:gd name="adj1" fmla="val 6806"/>
              <a:gd name="adj2" fmla="val 0"/>
            </a:avLst>
          </a:prstGeom>
          <a:solidFill>
            <a:schemeClr val="bg1">
              <a:alpha val="50000"/>
            </a:schemeClr>
          </a:solidFill>
          <a:ln w="15081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395" name="文本框 394"/>
          <p:cNvSpPr txBox="1"/>
          <p:nvPr/>
        </p:nvSpPr>
        <p:spPr>
          <a:xfrm>
            <a:off x="1194233" y="1323678"/>
            <a:ext cx="779702" cy="23391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zh-CN" altLang="en-US" sz="1520">
                <a:solidFill>
                  <a:schemeClr val="bg1"/>
                </a:solidFill>
                <a:latin typeface="+mj-ea"/>
                <a:ea typeface="+mj-ea"/>
              </a:rPr>
              <a:t>运营管理</a:t>
            </a:r>
            <a:endParaRPr kumimoji="1" lang="zh-CN" altLang="en-US" sz="152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7" name="矩形: 圆角 215"/>
          <p:cNvSpPr/>
          <p:nvPr>
            <p:custDataLst>
              <p:tags r:id="rId9"/>
            </p:custDataLst>
          </p:nvPr>
        </p:nvSpPr>
        <p:spPr>
          <a:xfrm>
            <a:off x="2783080" y="1147931"/>
            <a:ext cx="1961753" cy="3040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80975" dist="120650" dir="2699994" sx="98000" sy="98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r>
              <a:rPr lang="zh-CN" altLang="en-US" sz="114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战略定位</a:t>
            </a:r>
            <a:endParaRPr lang="zh-CN" altLang="en-US" sz="114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98" name="矩形: 圆角 215"/>
          <p:cNvSpPr/>
          <p:nvPr>
            <p:custDataLst>
              <p:tags r:id="rId10"/>
            </p:custDataLst>
          </p:nvPr>
        </p:nvSpPr>
        <p:spPr>
          <a:xfrm>
            <a:off x="4956945" y="1147931"/>
            <a:ext cx="1961753" cy="3040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80975" dist="120650" dir="2699994" sx="98000" sy="98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r>
              <a:rPr lang="zh-CN" altLang="en-US" sz="114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组织架构</a:t>
            </a:r>
            <a:endParaRPr lang="zh-CN" altLang="en-US" sz="114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99" name="矩形: 圆角 215"/>
          <p:cNvSpPr/>
          <p:nvPr>
            <p:custDataLst>
              <p:tags r:id="rId11"/>
            </p:custDataLst>
          </p:nvPr>
        </p:nvSpPr>
        <p:spPr>
          <a:xfrm>
            <a:off x="7130811" y="1147931"/>
            <a:ext cx="1961753" cy="3040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180975" dist="120650" dir="2699994" sx="98000" sy="98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r>
              <a: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一站式工具</a:t>
            </a:r>
            <a:endParaRPr lang="zh-CN" altLang="en-US" sz="114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09" name="文本框 408"/>
          <p:cNvSpPr txBox="1"/>
          <p:nvPr>
            <p:custDataLst>
              <p:tags r:id="rId12"/>
            </p:custDataLst>
          </p:nvPr>
        </p:nvSpPr>
        <p:spPr>
          <a:xfrm>
            <a:off x="2724582" y="1539165"/>
            <a:ext cx="1052596" cy="26314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86868" tIns="43434" rIns="86868" bIns="43434" rtlCol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zh-CN" altLang="en-US" sz="1140">
                <a:latin typeface="+mn-ea"/>
              </a:rPr>
              <a:t>标准管理办法</a:t>
            </a:r>
            <a:endParaRPr lang="zh-CN" altLang="en-US" sz="1140">
              <a:latin typeface="+mn-ea"/>
            </a:endParaRPr>
          </a:p>
        </p:txBody>
      </p:sp>
      <p:sp>
        <p:nvSpPr>
          <p:cNvPr id="410" name="文本框 409"/>
          <p:cNvSpPr txBox="1"/>
          <p:nvPr>
            <p:custDataLst>
              <p:tags r:id="rId13"/>
            </p:custDataLst>
          </p:nvPr>
        </p:nvSpPr>
        <p:spPr>
          <a:xfrm>
            <a:off x="3799449" y="1539165"/>
            <a:ext cx="1411899" cy="26314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86868" tIns="43434" rIns="86868" bIns="43434" rtlCol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zh-CN" altLang="en-US" sz="1140" dirty="0">
                <a:latin typeface="+mn-ea"/>
              </a:rPr>
              <a:t>链上数据管理办法</a:t>
            </a:r>
            <a:endParaRPr lang="zh-CN" altLang="en-US" sz="1140" dirty="0">
              <a:latin typeface="+mn-ea"/>
            </a:endParaRPr>
          </a:p>
        </p:txBody>
      </p:sp>
      <p:sp>
        <p:nvSpPr>
          <p:cNvPr id="411" name="文本框 410"/>
          <p:cNvSpPr txBox="1"/>
          <p:nvPr>
            <p:custDataLst>
              <p:tags r:id="rId14"/>
            </p:custDataLst>
          </p:nvPr>
        </p:nvSpPr>
        <p:spPr>
          <a:xfrm>
            <a:off x="5137669" y="1539165"/>
            <a:ext cx="1432424" cy="26314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86868" tIns="43434" rIns="86868" bIns="43434" rtlCol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zh-CN" altLang="en-US" sz="1140">
                <a:latin typeface="+mn-ea"/>
              </a:rPr>
              <a:t>数据安全管理办法</a:t>
            </a:r>
            <a:endParaRPr lang="zh-CN" altLang="en-US" sz="1140">
              <a:latin typeface="+mn-ea"/>
            </a:endParaRPr>
          </a:p>
        </p:txBody>
      </p:sp>
      <p:sp>
        <p:nvSpPr>
          <p:cNvPr id="412" name="文本框 411"/>
          <p:cNvSpPr txBox="1"/>
          <p:nvPr>
            <p:custDataLst>
              <p:tags r:id="rId15"/>
            </p:custDataLst>
          </p:nvPr>
        </p:nvSpPr>
        <p:spPr>
          <a:xfrm>
            <a:off x="6592364" y="1539165"/>
            <a:ext cx="1438266" cy="26314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86868" tIns="43434" rIns="86868" bIns="43434" rtlCol="0" anchor="ctr" anchorCtr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zh-CN" altLang="en-US" sz="1140">
                <a:latin typeface="+mn-ea"/>
              </a:rPr>
              <a:t>数据质量管理办法</a:t>
            </a:r>
            <a:endParaRPr lang="zh-CN" altLang="en-US" sz="1140">
              <a:latin typeface="+mn-ea"/>
            </a:endParaRPr>
          </a:p>
        </p:txBody>
      </p:sp>
      <p:sp>
        <p:nvSpPr>
          <p:cNvPr id="413" name="文本框 412"/>
          <p:cNvSpPr txBox="1"/>
          <p:nvPr>
            <p:custDataLst>
              <p:tags r:id="rId16"/>
            </p:custDataLst>
          </p:nvPr>
        </p:nvSpPr>
        <p:spPr>
          <a:xfrm>
            <a:off x="8052903" y="1539165"/>
            <a:ext cx="1102913" cy="26314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86868" tIns="43434" rIns="86868" bIns="43434" rtlCol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zh-CN" altLang="en-US" sz="1140">
                <a:latin typeface="+mn-ea"/>
              </a:rPr>
              <a:t>数据接入规范</a:t>
            </a:r>
            <a:endParaRPr lang="zh-CN" altLang="en-US" sz="1140">
              <a:latin typeface="+mn-ea"/>
            </a:endParaRPr>
          </a:p>
        </p:txBody>
      </p:sp>
      <p:sp>
        <p:nvSpPr>
          <p:cNvPr id="415" name="圆角矩形 414"/>
          <p:cNvSpPr/>
          <p:nvPr>
            <p:custDataLst>
              <p:tags r:id="rId17"/>
            </p:custDataLst>
          </p:nvPr>
        </p:nvSpPr>
        <p:spPr>
          <a:xfrm>
            <a:off x="1281575" y="2081416"/>
            <a:ext cx="1205644" cy="357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r>
              <a:rPr kumimoji="1" lang="zh-CN" altLang="en-US" sz="1330" dirty="0">
                <a:solidFill>
                  <a:schemeClr val="bg1"/>
                </a:solidFill>
                <a:latin typeface="+mj-ea"/>
                <a:ea typeface="+mj-ea"/>
              </a:rPr>
              <a:t>企业端</a:t>
            </a:r>
            <a:endParaRPr kumimoji="1" lang="zh-CN" altLang="en-US" sz="133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45230" y="2548530"/>
            <a:ext cx="1043677" cy="600537"/>
            <a:chOff x="1491276" y="2534736"/>
            <a:chExt cx="1043677" cy="600537"/>
          </a:xfrm>
        </p:grpSpPr>
        <p:sp>
          <p:nvSpPr>
            <p:cNvPr id="5" name="圆角矩形 4"/>
            <p:cNvSpPr/>
            <p:nvPr>
              <p:custDataLst>
                <p:tags r:id="rId18"/>
              </p:custDataLst>
            </p:nvPr>
          </p:nvSpPr>
          <p:spPr>
            <a:xfrm>
              <a:off x="1491276" y="2534736"/>
              <a:ext cx="1043677" cy="600537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370" name="文本框 369"/>
            <p:cNvSpPr txBox="1"/>
            <p:nvPr>
              <p:custDataLst>
                <p:tags r:id="rId19"/>
              </p:custDataLst>
            </p:nvPr>
          </p:nvSpPr>
          <p:spPr>
            <a:xfrm>
              <a:off x="1576060" y="2604102"/>
              <a:ext cx="874107" cy="1754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登录注册</a:t>
              </a:r>
              <a:endParaRPr lang="en-US" altLang="zh-CN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72" name="文本框 371"/>
            <p:cNvSpPr txBox="1"/>
            <p:nvPr>
              <p:custDataLst>
                <p:tags r:id="rId20"/>
              </p:custDataLst>
            </p:nvPr>
          </p:nvSpPr>
          <p:spPr>
            <a:xfrm>
              <a:off x="1576060" y="2891276"/>
              <a:ext cx="874107" cy="1077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获取身份信息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345230" y="3266171"/>
            <a:ext cx="1043677" cy="613631"/>
            <a:chOff x="1491276" y="3204533"/>
            <a:chExt cx="1043677" cy="613631"/>
          </a:xfrm>
        </p:grpSpPr>
        <p:sp>
          <p:nvSpPr>
            <p:cNvPr id="376" name="圆角矩形 375"/>
            <p:cNvSpPr/>
            <p:nvPr>
              <p:custDataLst>
                <p:tags r:id="rId21"/>
              </p:custDataLst>
            </p:nvPr>
          </p:nvSpPr>
          <p:spPr>
            <a:xfrm>
              <a:off x="1491276" y="3204533"/>
              <a:ext cx="1043677" cy="613631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377" name="文本框 376"/>
            <p:cNvSpPr txBox="1"/>
            <p:nvPr>
              <p:custDataLst>
                <p:tags r:id="rId22"/>
              </p:custDataLst>
            </p:nvPr>
          </p:nvSpPr>
          <p:spPr>
            <a:xfrm>
              <a:off x="1576060" y="3273898"/>
              <a:ext cx="874107" cy="1754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碳核算申报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78" name="文本框 377"/>
            <p:cNvSpPr txBox="1"/>
            <p:nvPr>
              <p:custDataLst>
                <p:tags r:id="rId23"/>
              </p:custDataLst>
            </p:nvPr>
          </p:nvSpPr>
          <p:spPr>
            <a:xfrm>
              <a:off x="1576060" y="3507214"/>
              <a:ext cx="874107" cy="21544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根据指导视频选择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模型碳核算数据上传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33917" y="4577105"/>
            <a:ext cx="1080599" cy="587135"/>
            <a:chOff x="1491276" y="3857041"/>
            <a:chExt cx="1059809" cy="493497"/>
          </a:xfrm>
        </p:grpSpPr>
        <p:sp>
          <p:nvSpPr>
            <p:cNvPr id="383" name="圆角矩形 382"/>
            <p:cNvSpPr/>
            <p:nvPr>
              <p:custDataLst>
                <p:tags r:id="rId24"/>
              </p:custDataLst>
            </p:nvPr>
          </p:nvSpPr>
          <p:spPr>
            <a:xfrm>
              <a:off x="1491276" y="3857041"/>
              <a:ext cx="1059809" cy="493497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385" name="文本框 384"/>
            <p:cNvSpPr txBox="1"/>
            <p:nvPr>
              <p:custDataLst>
                <p:tags r:id="rId25"/>
              </p:custDataLst>
            </p:nvPr>
          </p:nvSpPr>
          <p:spPr>
            <a:xfrm>
              <a:off x="1583105" y="3887423"/>
              <a:ext cx="874107" cy="1754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碳交易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87" name="文本框 386"/>
            <p:cNvSpPr txBox="1"/>
            <p:nvPr>
              <p:custDataLst>
                <p:tags r:id="rId26"/>
              </p:custDataLst>
            </p:nvPr>
          </p:nvSpPr>
          <p:spPr>
            <a:xfrm>
              <a:off x="1570508" y="4115512"/>
              <a:ext cx="874107" cy="1810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企业可在交易市场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自由交易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745397" y="1023343"/>
            <a:ext cx="1377188" cy="582220"/>
            <a:chOff x="9891443" y="958749"/>
            <a:chExt cx="1377188" cy="582220"/>
          </a:xfrm>
        </p:grpSpPr>
        <p:sp>
          <p:nvSpPr>
            <p:cNvPr id="384" name="同侧圆角矩形 383"/>
            <p:cNvSpPr/>
            <p:nvPr/>
          </p:nvSpPr>
          <p:spPr>
            <a:xfrm>
              <a:off x="9891443" y="958749"/>
              <a:ext cx="1377188" cy="582220"/>
            </a:xfrm>
            <a:prstGeom prst="round2SameRect">
              <a:avLst>
                <a:gd name="adj1" fmla="val 10142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386" name="文本框 385"/>
            <p:cNvSpPr txBox="1"/>
            <p:nvPr/>
          </p:nvSpPr>
          <p:spPr>
            <a:xfrm>
              <a:off x="9993340" y="1123804"/>
              <a:ext cx="1173398" cy="23391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kumimoji="1" lang="zh-CN" altLang="en-US" sz="1520" dirty="0">
                  <a:solidFill>
                    <a:schemeClr val="bg1"/>
                  </a:solidFill>
                  <a:latin typeface="+mj-ea"/>
                  <a:ea typeface="+mj-ea"/>
                </a:rPr>
                <a:t>系统主要功能</a:t>
              </a:r>
              <a:endParaRPr kumimoji="1" lang="zh-CN" altLang="en-US" sz="152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01" name="同侧圆角矩形 400"/>
          <p:cNvSpPr/>
          <p:nvPr/>
        </p:nvSpPr>
        <p:spPr>
          <a:xfrm rot="10800000" flipH="1">
            <a:off x="9742810" y="1605562"/>
            <a:ext cx="1373965" cy="3659291"/>
          </a:xfrm>
          <a:prstGeom prst="round2SameRect">
            <a:avLst>
              <a:gd name="adj1" fmla="val 4132"/>
              <a:gd name="adj2" fmla="val 0"/>
            </a:avLst>
          </a:prstGeom>
          <a:solidFill>
            <a:schemeClr val="bg1">
              <a:alpha val="50000"/>
            </a:schemeClr>
          </a:solidFill>
          <a:ln w="15081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402" name="文本框 401"/>
          <p:cNvSpPr txBox="1"/>
          <p:nvPr>
            <p:custDataLst>
              <p:tags r:id="rId27"/>
            </p:custDataLst>
          </p:nvPr>
        </p:nvSpPr>
        <p:spPr>
          <a:xfrm>
            <a:off x="9979621" y="1649378"/>
            <a:ext cx="906402" cy="263149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zh-CN" altLang="en-US" sz="1140" dirty="0">
                <a:solidFill>
                  <a:schemeClr val="accent1"/>
                </a:solidFill>
                <a:latin typeface="+mj-ea"/>
                <a:ea typeface="+mj-ea"/>
              </a:rPr>
              <a:t>服务业务化</a:t>
            </a:r>
            <a:endParaRPr lang="zh-CN" altLang="en-US" sz="114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9862386" y="1995860"/>
            <a:ext cx="1140877" cy="3180222"/>
            <a:chOff x="10008432" y="1931266"/>
            <a:chExt cx="1140877" cy="3180222"/>
          </a:xfrm>
        </p:grpSpPr>
        <p:sp>
          <p:nvSpPr>
            <p:cNvPr id="400" name="矩形: 圆角 215"/>
            <p:cNvSpPr/>
            <p:nvPr>
              <p:custDataLst>
                <p:tags r:id="rId28"/>
              </p:custDataLst>
            </p:nvPr>
          </p:nvSpPr>
          <p:spPr>
            <a:xfrm>
              <a:off x="10008432" y="1931266"/>
              <a:ext cx="1140877" cy="30406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100000"/>
                <a:alpha val="1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>
              <a:noAutofit/>
            </a:bodyPr>
            <a:lstStyle/>
            <a:p>
              <a:pPr algn="ctr"/>
              <a:r>
                <a:rPr lang="zh-CN" altLang="en-US" sz="114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企业信息</a:t>
              </a:r>
              <a:endPara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03" name="矩形: 圆角 215"/>
            <p:cNvSpPr/>
            <p:nvPr>
              <p:custDataLst>
                <p:tags r:id="rId29"/>
              </p:custDataLst>
            </p:nvPr>
          </p:nvSpPr>
          <p:spPr>
            <a:xfrm>
              <a:off x="10008432" y="2342146"/>
              <a:ext cx="1140877" cy="30406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r>
                <a:rPr lang="zh-CN" altLang="en-US" sz="114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碳核算信息</a:t>
              </a:r>
              <a:endPara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04" name="矩形: 圆角 215"/>
            <p:cNvSpPr/>
            <p:nvPr>
              <p:custDataLst>
                <p:tags r:id="rId30"/>
              </p:custDataLst>
            </p:nvPr>
          </p:nvSpPr>
          <p:spPr>
            <a:xfrm>
              <a:off x="10008432" y="2753026"/>
              <a:ext cx="1140877" cy="30406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r>
                <a:rPr lang="zh-CN" altLang="en-US" sz="114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碳交易信息</a:t>
              </a:r>
              <a:endPara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05" name="矩形: 圆角 215"/>
            <p:cNvSpPr/>
            <p:nvPr>
              <p:custDataLst>
                <p:tags r:id="rId31"/>
              </p:custDataLst>
            </p:nvPr>
          </p:nvSpPr>
          <p:spPr>
            <a:xfrm>
              <a:off x="10008432" y="3163905"/>
              <a:ext cx="1140877" cy="30406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r>
                <a:rPr lang="zh-CN" altLang="en-US" sz="114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市场分析</a:t>
              </a:r>
              <a:endPara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06" name="矩形: 圆角 215"/>
            <p:cNvSpPr/>
            <p:nvPr>
              <p:custDataLst>
                <p:tags r:id="rId32"/>
              </p:custDataLst>
            </p:nvPr>
          </p:nvSpPr>
          <p:spPr>
            <a:xfrm>
              <a:off x="10008432" y="3574785"/>
              <a:ext cx="1140877" cy="30406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r>
                <a:rPr lang="zh-CN" altLang="en-US" sz="114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合约智能编写</a:t>
              </a:r>
              <a:endPara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07" name="矩形: 圆角 215"/>
            <p:cNvSpPr/>
            <p:nvPr>
              <p:custDataLst>
                <p:tags r:id="rId33"/>
              </p:custDataLst>
            </p:nvPr>
          </p:nvSpPr>
          <p:spPr>
            <a:xfrm>
              <a:off x="10008432" y="3985664"/>
              <a:ext cx="1140877" cy="30406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r>
                <a:rPr lang="zh-CN" altLang="en-US" sz="114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指导视频</a:t>
              </a:r>
              <a:endPara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08" name="矩形: 圆角 215"/>
            <p:cNvSpPr/>
            <p:nvPr>
              <p:custDataLst>
                <p:tags r:id="rId34"/>
              </p:custDataLst>
            </p:nvPr>
          </p:nvSpPr>
          <p:spPr>
            <a:xfrm>
              <a:off x="10008432" y="4807421"/>
              <a:ext cx="1140877" cy="30406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r>
                <a:rPr lang="zh-CN" altLang="en-US" sz="114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信息溯源</a:t>
              </a:r>
              <a:endPara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92" name="矩形: 圆角 215"/>
            <p:cNvSpPr/>
            <p:nvPr>
              <p:custDataLst>
                <p:tags r:id="rId35"/>
              </p:custDataLst>
            </p:nvPr>
          </p:nvSpPr>
          <p:spPr>
            <a:xfrm>
              <a:off x="10008432" y="4396544"/>
              <a:ext cx="1140877" cy="30406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r>
                <a:rPr lang="zh-CN" altLang="en-US" sz="114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背书发行</a:t>
              </a:r>
              <a:endParaRPr lang="zh-CN" altLang="en-US" sz="114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414" name="圆角矩形 413"/>
          <p:cNvSpPr/>
          <p:nvPr>
            <p:custDataLst>
              <p:tags r:id="rId36"/>
            </p:custDataLst>
          </p:nvPr>
        </p:nvSpPr>
        <p:spPr>
          <a:xfrm rot="10800000" flipH="1">
            <a:off x="2550259" y="1990519"/>
            <a:ext cx="2482750" cy="2423727"/>
          </a:xfrm>
          <a:prstGeom prst="roundRect">
            <a:avLst>
              <a:gd name="adj" fmla="val 2211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 w="6032" cap="rnd">
            <a:solidFill>
              <a:schemeClr val="accent1">
                <a:lumMod val="60000"/>
                <a:lumOff val="40000"/>
              </a:schemeClr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426" name="圆角矩形 425"/>
          <p:cNvSpPr/>
          <p:nvPr>
            <p:custDataLst>
              <p:tags r:id="rId37"/>
            </p:custDataLst>
          </p:nvPr>
        </p:nvSpPr>
        <p:spPr>
          <a:xfrm>
            <a:off x="3287959" y="2093565"/>
            <a:ext cx="1395702" cy="357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r>
              <a:rPr kumimoji="1" lang="en-US" altLang="zh-CN" sz="1330" dirty="0">
                <a:solidFill>
                  <a:schemeClr val="bg1"/>
                </a:solidFill>
                <a:latin typeface="+mj-ea"/>
                <a:ea typeface="+mj-ea"/>
              </a:rPr>
              <a:t> </a:t>
            </a:r>
            <a:r>
              <a:rPr kumimoji="1" lang="zh-CN" altLang="en-US" sz="1330" dirty="0">
                <a:solidFill>
                  <a:schemeClr val="bg1"/>
                </a:solidFill>
                <a:latin typeface="+mj-ea"/>
                <a:ea typeface="+mj-ea"/>
              </a:rPr>
              <a:t>数据审核员端</a:t>
            </a:r>
            <a:endParaRPr kumimoji="1" lang="zh-CN" altLang="en-US" sz="133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1" name="圆角矩形 440"/>
          <p:cNvSpPr/>
          <p:nvPr>
            <p:custDataLst>
              <p:tags r:id="rId38"/>
            </p:custDataLst>
          </p:nvPr>
        </p:nvSpPr>
        <p:spPr>
          <a:xfrm>
            <a:off x="2695155" y="2556480"/>
            <a:ext cx="1043677" cy="475940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noFill/>
          </a:ln>
          <a:effectLst>
            <a:outerShdw blurRad="180975" dist="60325" dir="2700013" sx="98000" sy="98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442" name="文本框 441"/>
          <p:cNvSpPr txBox="1"/>
          <p:nvPr>
            <p:custDataLst>
              <p:tags r:id="rId39"/>
            </p:custDataLst>
          </p:nvPr>
        </p:nvSpPr>
        <p:spPr>
          <a:xfrm>
            <a:off x="2779939" y="2616193"/>
            <a:ext cx="874107" cy="17543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lvl="0" algn="ctr" defTabSz="914400">
              <a:defRPr/>
            </a:pPr>
            <a:r>
              <a: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登录</a:t>
            </a:r>
            <a:endParaRPr lang="zh-CN" altLang="en-US" sz="114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43" name="文本框 442"/>
          <p:cNvSpPr txBox="1"/>
          <p:nvPr>
            <p:custDataLst>
              <p:tags r:id="rId40"/>
            </p:custDataLst>
          </p:nvPr>
        </p:nvSpPr>
        <p:spPr>
          <a:xfrm>
            <a:off x="2779939" y="2845456"/>
            <a:ext cx="874107" cy="1077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lvl="0" algn="ctr" defTabSz="914400">
              <a:defRPr/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统一目标权责矩阵</a:t>
            </a:r>
            <a:endParaRPr lang="zh-CN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38" name="圆角矩形 437"/>
          <p:cNvSpPr/>
          <p:nvPr>
            <p:custDataLst>
              <p:tags r:id="rId41"/>
            </p:custDataLst>
          </p:nvPr>
        </p:nvSpPr>
        <p:spPr>
          <a:xfrm>
            <a:off x="2695155" y="3164199"/>
            <a:ext cx="1043677" cy="516891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noFill/>
          </a:ln>
          <a:effectLst>
            <a:outerShdw blurRad="180975" dist="60325" dir="2700013" sx="98000" sy="98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439" name="文本框 438"/>
          <p:cNvSpPr txBox="1"/>
          <p:nvPr>
            <p:custDataLst>
              <p:tags r:id="rId42"/>
            </p:custDataLst>
          </p:nvPr>
        </p:nvSpPr>
        <p:spPr>
          <a:xfrm>
            <a:off x="2779939" y="3248685"/>
            <a:ext cx="874107" cy="3508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lvl="0" algn="ctr" defTabSz="914400">
              <a:defRPr/>
            </a:pPr>
            <a:r>
              <a: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接收企业</a:t>
            </a:r>
            <a:endParaRPr lang="en-US" altLang="zh-CN" sz="114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0" algn="ctr" defTabSz="914400">
              <a:defRPr/>
            </a:pPr>
            <a:r>
              <a: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碳核算申报</a:t>
            </a:r>
            <a:endParaRPr lang="zh-CN" altLang="en-US" sz="114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35" name="圆角矩形 434"/>
          <p:cNvSpPr/>
          <p:nvPr>
            <p:custDataLst>
              <p:tags r:id="rId43"/>
            </p:custDataLst>
          </p:nvPr>
        </p:nvSpPr>
        <p:spPr>
          <a:xfrm>
            <a:off x="2695156" y="3754639"/>
            <a:ext cx="1014062" cy="568629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noFill/>
          </a:ln>
          <a:effectLst>
            <a:outerShdw blurRad="180975" dist="60325" dir="2700013" sx="98000" sy="98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436" name="文本框 435"/>
          <p:cNvSpPr txBox="1"/>
          <p:nvPr>
            <p:custDataLst>
              <p:tags r:id="rId44"/>
            </p:custDataLst>
          </p:nvPr>
        </p:nvSpPr>
        <p:spPr>
          <a:xfrm>
            <a:off x="2779939" y="3808169"/>
            <a:ext cx="874107" cy="17543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lvl="0" algn="ctr" defTabSz="914400">
              <a:defRPr/>
            </a:pPr>
            <a:r>
              <a: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检验数据</a:t>
            </a:r>
            <a:endParaRPr lang="zh-CN" altLang="en-US" sz="114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37" name="文本框 436"/>
          <p:cNvSpPr txBox="1"/>
          <p:nvPr>
            <p:custDataLst>
              <p:tags r:id="rId45"/>
            </p:custDataLst>
          </p:nvPr>
        </p:nvSpPr>
        <p:spPr>
          <a:xfrm>
            <a:off x="2762558" y="4049220"/>
            <a:ext cx="874107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lvl="0" algn="ctr" defTabSz="914400">
              <a:defRPr/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依据相关数据证明</a:t>
            </a:r>
            <a:endParaRPr lang="en-US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vl="0" algn="ctr" defTabSz="914400">
              <a:defRPr/>
            </a:pP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检验核算数据</a:t>
            </a:r>
            <a:endParaRPr lang="zh-CN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50" name="圆角矩形 449"/>
          <p:cNvSpPr/>
          <p:nvPr>
            <p:custDataLst>
              <p:tags r:id="rId46"/>
            </p:custDataLst>
          </p:nvPr>
        </p:nvSpPr>
        <p:spPr>
          <a:xfrm>
            <a:off x="3879132" y="3160201"/>
            <a:ext cx="1019380" cy="514837"/>
          </a:xfrm>
          <a:prstGeom prst="roundRect">
            <a:avLst>
              <a:gd name="adj" fmla="val 5995"/>
            </a:avLst>
          </a:prstGeom>
          <a:solidFill>
            <a:schemeClr val="bg1"/>
          </a:solidFill>
          <a:ln>
            <a:noFill/>
          </a:ln>
          <a:effectLst>
            <a:outerShdw blurRad="180975" dist="60325" dir="2700013" sx="98000" sy="98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451" name="文本框 450"/>
          <p:cNvSpPr txBox="1"/>
          <p:nvPr>
            <p:custDataLst>
              <p:tags r:id="rId47"/>
            </p:custDataLst>
          </p:nvPr>
        </p:nvSpPr>
        <p:spPr>
          <a:xfrm>
            <a:off x="3948675" y="3217644"/>
            <a:ext cx="874107" cy="17543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lvl="0" algn="ctr" defTabSz="914400">
              <a:defRPr/>
            </a:pPr>
            <a:r>
              <a: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铸造</a:t>
            </a:r>
            <a:endParaRPr lang="zh-CN" altLang="en-US" sz="114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2" name="文本框 451"/>
          <p:cNvSpPr txBox="1"/>
          <p:nvPr>
            <p:custDataLst>
              <p:tags r:id="rId48"/>
            </p:custDataLst>
          </p:nvPr>
        </p:nvSpPr>
        <p:spPr>
          <a:xfrm>
            <a:off x="3957350" y="3449507"/>
            <a:ext cx="874107" cy="1077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lvl="0" algn="ctr" defTabSz="914400">
              <a:defRPr/>
            </a:pPr>
            <a:r>
              <a:rPr lang="zh-CN" altLang="en-US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将碳排放报告铸造</a:t>
            </a:r>
            <a:endParaRPr lang="en-US" altLang="zh-CN" sz="7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2" name="圆角矩形 431"/>
          <p:cNvSpPr/>
          <p:nvPr>
            <p:custDataLst>
              <p:tags r:id="rId49"/>
            </p:custDataLst>
          </p:nvPr>
        </p:nvSpPr>
        <p:spPr>
          <a:xfrm>
            <a:off x="3866221" y="3754638"/>
            <a:ext cx="1051454" cy="568629"/>
          </a:xfrm>
          <a:prstGeom prst="roundRect">
            <a:avLst>
              <a:gd name="adj" fmla="val 6689"/>
            </a:avLst>
          </a:prstGeom>
          <a:solidFill>
            <a:schemeClr val="bg1"/>
          </a:solidFill>
          <a:ln>
            <a:noFill/>
          </a:ln>
          <a:effectLst>
            <a:outerShdw blurRad="180975" dist="60325" dir="2700013" sx="98000" sy="98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433" name="文本框 432"/>
          <p:cNvSpPr txBox="1"/>
          <p:nvPr>
            <p:custDataLst>
              <p:tags r:id="rId50"/>
            </p:custDataLst>
          </p:nvPr>
        </p:nvSpPr>
        <p:spPr>
          <a:xfrm>
            <a:off x="3958781" y="3797983"/>
            <a:ext cx="874107" cy="17543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lvl="0" algn="ctr" defTabSz="914400">
              <a:defRPr/>
            </a:pPr>
            <a:r>
              <a: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提供报告</a:t>
            </a:r>
            <a:endParaRPr lang="zh-CN" altLang="en-US" sz="114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3" name="文本框 452"/>
          <p:cNvSpPr txBox="1"/>
          <p:nvPr>
            <p:custDataLst>
              <p:tags r:id="rId51"/>
            </p:custDataLst>
          </p:nvPr>
        </p:nvSpPr>
        <p:spPr>
          <a:xfrm>
            <a:off x="3900483" y="4028750"/>
            <a:ext cx="998279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lvl="0" algn="ctr" defTabSz="914400">
              <a:defRPr/>
            </a:pPr>
            <a:r>
              <a:rPr lang="zh-CN" altLang="en-US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发放碳排放报告</a:t>
            </a:r>
            <a:endParaRPr lang="en-US" altLang="zh-CN" sz="7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lvl="0" algn="ctr" defTabSz="914400">
              <a:defRPr/>
            </a:pPr>
            <a:r>
              <a:rPr lang="zh-CN" altLang="en-US" sz="7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发放初始碳币碳额度</a:t>
            </a:r>
            <a:endParaRPr lang="zh-CN" altLang="en-US" sz="7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22" name="图形 20" descr="用户"/>
          <p:cNvGrpSpPr>
            <a:grpSpLocks noChangeAspect="1"/>
          </p:cNvGrpSpPr>
          <p:nvPr/>
        </p:nvGrpSpPr>
        <p:grpSpPr>
          <a:xfrm>
            <a:off x="4146173" y="2553090"/>
            <a:ext cx="446954" cy="278819"/>
            <a:chOff x="5805611" y="1027300"/>
            <a:chExt cx="760086" cy="474158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2700000" scaled="0"/>
          </a:gradFill>
        </p:grpSpPr>
        <p:sp>
          <p:nvSpPr>
            <p:cNvPr id="23" name="任意形状 22"/>
            <p:cNvSpPr/>
            <p:nvPr/>
          </p:nvSpPr>
          <p:spPr>
            <a:xfrm>
              <a:off x="5887046" y="1027302"/>
              <a:ext cx="162878" cy="162876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6321382" y="1027300"/>
              <a:ext cx="162878" cy="162876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6022773" y="1338582"/>
              <a:ext cx="325755" cy="162876"/>
            </a:xfrm>
            <a:custGeom>
              <a:avLst/>
              <a:gdLst>
                <a:gd name="connsiteX0" fmla="*/ 342900 w 342900"/>
                <a:gd name="connsiteY0" fmla="*/ 171450 h 171449"/>
                <a:gd name="connsiteX1" fmla="*/ 342900 w 342900"/>
                <a:gd name="connsiteY1" fmla="*/ 85725 h 171449"/>
                <a:gd name="connsiteX2" fmla="*/ 325755 w 342900"/>
                <a:gd name="connsiteY2" fmla="*/ 51435 h 171449"/>
                <a:gd name="connsiteX3" fmla="*/ 241935 w 342900"/>
                <a:gd name="connsiteY3" fmla="*/ 11430 h 171449"/>
                <a:gd name="connsiteX4" fmla="*/ 171450 w 342900"/>
                <a:gd name="connsiteY4" fmla="*/ 0 h 171449"/>
                <a:gd name="connsiteX5" fmla="*/ 100965 w 342900"/>
                <a:gd name="connsiteY5" fmla="*/ 11430 h 171449"/>
                <a:gd name="connsiteX6" fmla="*/ 17145 w 342900"/>
                <a:gd name="connsiteY6" fmla="*/ 51435 h 171449"/>
                <a:gd name="connsiteX7" fmla="*/ 0 w 342900"/>
                <a:gd name="connsiteY7" fmla="*/ 85725 h 171449"/>
                <a:gd name="connsiteX8" fmla="*/ 0 w 342900"/>
                <a:gd name="connsiteY8" fmla="*/ 171450 h 171449"/>
                <a:gd name="connsiteX9" fmla="*/ 342900 w 342900"/>
                <a:gd name="connsiteY9" fmla="*/ 171450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171449">
                  <a:moveTo>
                    <a:pt x="342900" y="171450"/>
                  </a:moveTo>
                  <a:lnTo>
                    <a:pt x="342900" y="85725"/>
                  </a:lnTo>
                  <a:cubicBezTo>
                    <a:pt x="342900" y="72390"/>
                    <a:pt x="337185" y="59055"/>
                    <a:pt x="325755" y="51435"/>
                  </a:cubicBezTo>
                  <a:cubicBezTo>
                    <a:pt x="302895" y="32385"/>
                    <a:pt x="272415" y="19050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19050"/>
                    <a:pt x="41910" y="34290"/>
                    <a:pt x="17145" y="51435"/>
                  </a:cubicBezTo>
                  <a:cubicBezTo>
                    <a:pt x="5715" y="60960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342900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6104213" y="1153984"/>
              <a:ext cx="162878" cy="162878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  <p:sp>
          <p:nvSpPr>
            <p:cNvPr id="27" name="任意形状 26"/>
            <p:cNvSpPr/>
            <p:nvPr/>
          </p:nvSpPr>
          <p:spPr>
            <a:xfrm>
              <a:off x="6270709" y="1211894"/>
              <a:ext cx="294988" cy="162878"/>
            </a:xfrm>
            <a:custGeom>
              <a:avLst/>
              <a:gdLst>
                <a:gd name="connsiteX0" fmla="*/ 293370 w 310514"/>
                <a:gd name="connsiteY0" fmla="*/ 51435 h 171450"/>
                <a:gd name="connsiteX1" fmla="*/ 209550 w 310514"/>
                <a:gd name="connsiteY1" fmla="*/ 11430 h 171450"/>
                <a:gd name="connsiteX2" fmla="*/ 139065 w 310514"/>
                <a:gd name="connsiteY2" fmla="*/ 0 h 171450"/>
                <a:gd name="connsiteX3" fmla="*/ 68580 w 310514"/>
                <a:gd name="connsiteY3" fmla="*/ 11430 h 171450"/>
                <a:gd name="connsiteX4" fmla="*/ 34290 w 310514"/>
                <a:gd name="connsiteY4" fmla="*/ 24765 h 171450"/>
                <a:gd name="connsiteX5" fmla="*/ 34290 w 310514"/>
                <a:gd name="connsiteY5" fmla="*/ 26670 h 171450"/>
                <a:gd name="connsiteX6" fmla="*/ 0 w 310514"/>
                <a:gd name="connsiteY6" fmla="*/ 110490 h 171450"/>
                <a:gd name="connsiteX7" fmla="*/ 87630 w 310514"/>
                <a:gd name="connsiteY7" fmla="*/ 154305 h 171450"/>
                <a:gd name="connsiteX8" fmla="*/ 102870 w 310514"/>
                <a:gd name="connsiteY8" fmla="*/ 171450 h 171450"/>
                <a:gd name="connsiteX9" fmla="*/ 310515 w 310514"/>
                <a:gd name="connsiteY9" fmla="*/ 171450 h 171450"/>
                <a:gd name="connsiteX10" fmla="*/ 310515 w 310514"/>
                <a:gd name="connsiteY10" fmla="*/ 85725 h 171450"/>
                <a:gd name="connsiteX11" fmla="*/ 293370 w 310514"/>
                <a:gd name="connsiteY11" fmla="*/ 5143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0514" h="171450">
                  <a:moveTo>
                    <a:pt x="293370" y="51435"/>
                  </a:moveTo>
                  <a:cubicBezTo>
                    <a:pt x="270510" y="32385"/>
                    <a:pt x="240030" y="19050"/>
                    <a:pt x="209550" y="11430"/>
                  </a:cubicBezTo>
                  <a:cubicBezTo>
                    <a:pt x="188595" y="5715"/>
                    <a:pt x="163830" y="0"/>
                    <a:pt x="139065" y="0"/>
                  </a:cubicBezTo>
                  <a:cubicBezTo>
                    <a:pt x="116205" y="0"/>
                    <a:pt x="91440" y="3810"/>
                    <a:pt x="68580" y="11430"/>
                  </a:cubicBezTo>
                  <a:cubicBezTo>
                    <a:pt x="57150" y="15240"/>
                    <a:pt x="45720" y="19050"/>
                    <a:pt x="34290" y="24765"/>
                  </a:cubicBezTo>
                  <a:lnTo>
                    <a:pt x="34290" y="26670"/>
                  </a:lnTo>
                  <a:cubicBezTo>
                    <a:pt x="34290" y="59055"/>
                    <a:pt x="20955" y="89535"/>
                    <a:pt x="0" y="110490"/>
                  </a:cubicBezTo>
                  <a:cubicBezTo>
                    <a:pt x="36195" y="121920"/>
                    <a:pt x="64770" y="137160"/>
                    <a:pt x="87630" y="154305"/>
                  </a:cubicBezTo>
                  <a:cubicBezTo>
                    <a:pt x="93345" y="160020"/>
                    <a:pt x="99060" y="163830"/>
                    <a:pt x="102870" y="171450"/>
                  </a:cubicBezTo>
                  <a:lnTo>
                    <a:pt x="310515" y="171450"/>
                  </a:lnTo>
                  <a:lnTo>
                    <a:pt x="310515" y="85725"/>
                  </a:lnTo>
                  <a:cubicBezTo>
                    <a:pt x="310515" y="72390"/>
                    <a:pt x="304800" y="59055"/>
                    <a:pt x="293370" y="51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  <p:sp>
          <p:nvSpPr>
            <p:cNvPr id="28" name="任意形状 27"/>
            <p:cNvSpPr/>
            <p:nvPr/>
          </p:nvSpPr>
          <p:spPr>
            <a:xfrm>
              <a:off x="5805611" y="1211895"/>
              <a:ext cx="294988" cy="162878"/>
            </a:xfrm>
            <a:custGeom>
              <a:avLst/>
              <a:gdLst>
                <a:gd name="connsiteX0" fmla="*/ 222885 w 310514"/>
                <a:gd name="connsiteY0" fmla="*/ 154305 h 171450"/>
                <a:gd name="connsiteX1" fmla="*/ 222885 w 310514"/>
                <a:gd name="connsiteY1" fmla="*/ 154305 h 171450"/>
                <a:gd name="connsiteX2" fmla="*/ 310515 w 310514"/>
                <a:gd name="connsiteY2" fmla="*/ 110490 h 171450"/>
                <a:gd name="connsiteX3" fmla="*/ 276225 w 310514"/>
                <a:gd name="connsiteY3" fmla="*/ 26670 h 171450"/>
                <a:gd name="connsiteX4" fmla="*/ 276225 w 310514"/>
                <a:gd name="connsiteY4" fmla="*/ 22860 h 171450"/>
                <a:gd name="connsiteX5" fmla="*/ 241935 w 310514"/>
                <a:gd name="connsiteY5" fmla="*/ 11430 h 171450"/>
                <a:gd name="connsiteX6" fmla="*/ 171450 w 310514"/>
                <a:gd name="connsiteY6" fmla="*/ 0 h 171450"/>
                <a:gd name="connsiteX7" fmla="*/ 100965 w 310514"/>
                <a:gd name="connsiteY7" fmla="*/ 11430 h 171450"/>
                <a:gd name="connsiteX8" fmla="*/ 17145 w 310514"/>
                <a:gd name="connsiteY8" fmla="*/ 51435 h 171450"/>
                <a:gd name="connsiteX9" fmla="*/ 0 w 310514"/>
                <a:gd name="connsiteY9" fmla="*/ 85725 h 171450"/>
                <a:gd name="connsiteX10" fmla="*/ 0 w 310514"/>
                <a:gd name="connsiteY10" fmla="*/ 171450 h 171450"/>
                <a:gd name="connsiteX11" fmla="*/ 205740 w 310514"/>
                <a:gd name="connsiteY11" fmla="*/ 171450 h 171450"/>
                <a:gd name="connsiteX12" fmla="*/ 222885 w 310514"/>
                <a:gd name="connsiteY12" fmla="*/ 15430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514" h="171450">
                  <a:moveTo>
                    <a:pt x="222885" y="154305"/>
                  </a:moveTo>
                  <a:lnTo>
                    <a:pt x="222885" y="154305"/>
                  </a:lnTo>
                  <a:cubicBezTo>
                    <a:pt x="249555" y="135255"/>
                    <a:pt x="280035" y="120015"/>
                    <a:pt x="310515" y="110490"/>
                  </a:cubicBezTo>
                  <a:cubicBezTo>
                    <a:pt x="289560" y="87630"/>
                    <a:pt x="276225" y="59055"/>
                    <a:pt x="276225" y="26670"/>
                  </a:cubicBezTo>
                  <a:cubicBezTo>
                    <a:pt x="276225" y="24765"/>
                    <a:pt x="276225" y="24765"/>
                    <a:pt x="276225" y="22860"/>
                  </a:cubicBezTo>
                  <a:cubicBezTo>
                    <a:pt x="264795" y="19050"/>
                    <a:pt x="253365" y="13335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20955"/>
                    <a:pt x="41910" y="34290"/>
                    <a:pt x="17145" y="51435"/>
                  </a:cubicBezTo>
                  <a:cubicBezTo>
                    <a:pt x="5715" y="59055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205740" y="171450"/>
                  </a:lnTo>
                  <a:cubicBezTo>
                    <a:pt x="211455" y="163830"/>
                    <a:pt x="215265" y="160020"/>
                    <a:pt x="222885" y="154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</p:grpSp>
      <p:sp>
        <p:nvSpPr>
          <p:cNvPr id="454" name="文本框 453"/>
          <p:cNvSpPr txBox="1"/>
          <p:nvPr>
            <p:custDataLst>
              <p:tags r:id="rId52"/>
            </p:custDataLst>
          </p:nvPr>
        </p:nvSpPr>
        <p:spPr>
          <a:xfrm>
            <a:off x="3969056" y="2835016"/>
            <a:ext cx="816634" cy="241285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lvl="0" algn="ctr"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审核员部门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94" name="圆角矩形 493"/>
          <p:cNvSpPr/>
          <p:nvPr>
            <p:custDataLst>
              <p:tags r:id="rId53"/>
            </p:custDataLst>
          </p:nvPr>
        </p:nvSpPr>
        <p:spPr>
          <a:xfrm rot="10800000" flipH="1">
            <a:off x="5102723" y="1990520"/>
            <a:ext cx="2980691" cy="1258165"/>
          </a:xfrm>
          <a:prstGeom prst="roundRect">
            <a:avLst>
              <a:gd name="adj" fmla="val 2346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 w="6032" cap="rnd">
            <a:solidFill>
              <a:schemeClr val="accent1">
                <a:lumMod val="60000"/>
                <a:lumOff val="40000"/>
              </a:schemeClr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495" name="圆角矩形 494"/>
          <p:cNvSpPr/>
          <p:nvPr>
            <p:custDataLst>
              <p:tags r:id="rId54"/>
            </p:custDataLst>
          </p:nvPr>
        </p:nvSpPr>
        <p:spPr>
          <a:xfrm>
            <a:off x="5220970" y="2072005"/>
            <a:ext cx="1604645" cy="3575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r>
              <a:rPr kumimoji="1" lang="en-US" altLang="zh-CN" sz="1330" dirty="0">
                <a:solidFill>
                  <a:schemeClr val="bg1"/>
                </a:solidFill>
                <a:latin typeface="+mj-ea"/>
                <a:ea typeface="+mj-ea"/>
              </a:rPr>
              <a:t> </a:t>
            </a:r>
            <a:r>
              <a:rPr kumimoji="1" lang="zh-CN" altLang="en-US" sz="1330" dirty="0">
                <a:solidFill>
                  <a:schemeClr val="bg1"/>
                </a:solidFill>
                <a:latin typeface="+mj-ea"/>
                <a:ea typeface="+mj-ea"/>
              </a:rPr>
              <a:t>第三方监管机构</a:t>
            </a:r>
            <a:endParaRPr kumimoji="1" lang="zh-CN" altLang="en-US" sz="133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04" name="图形 20" descr="用户"/>
          <p:cNvGrpSpPr>
            <a:grpSpLocks noChangeAspect="1"/>
          </p:cNvGrpSpPr>
          <p:nvPr/>
        </p:nvGrpSpPr>
        <p:grpSpPr>
          <a:xfrm>
            <a:off x="7107210" y="2039495"/>
            <a:ext cx="438169" cy="273333"/>
            <a:chOff x="5582415" y="3085364"/>
            <a:chExt cx="760097" cy="474154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2700000" scaled="0"/>
          </a:gradFill>
        </p:grpSpPr>
        <p:sp>
          <p:nvSpPr>
            <p:cNvPr id="506" name="任意形状 505"/>
            <p:cNvSpPr/>
            <p:nvPr/>
          </p:nvSpPr>
          <p:spPr>
            <a:xfrm>
              <a:off x="5663855" y="3085366"/>
              <a:ext cx="162878" cy="162876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  <p:sp>
          <p:nvSpPr>
            <p:cNvPr id="507" name="任意形状 506"/>
            <p:cNvSpPr/>
            <p:nvPr/>
          </p:nvSpPr>
          <p:spPr>
            <a:xfrm>
              <a:off x="6098198" y="3085364"/>
              <a:ext cx="162878" cy="162876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  <p:sp>
          <p:nvSpPr>
            <p:cNvPr id="508" name="任意形状 507"/>
            <p:cNvSpPr/>
            <p:nvPr/>
          </p:nvSpPr>
          <p:spPr>
            <a:xfrm>
              <a:off x="5799589" y="3396642"/>
              <a:ext cx="325756" cy="162876"/>
            </a:xfrm>
            <a:custGeom>
              <a:avLst/>
              <a:gdLst>
                <a:gd name="connsiteX0" fmla="*/ 342900 w 342900"/>
                <a:gd name="connsiteY0" fmla="*/ 171450 h 171449"/>
                <a:gd name="connsiteX1" fmla="*/ 342900 w 342900"/>
                <a:gd name="connsiteY1" fmla="*/ 85725 h 171449"/>
                <a:gd name="connsiteX2" fmla="*/ 325755 w 342900"/>
                <a:gd name="connsiteY2" fmla="*/ 51435 h 171449"/>
                <a:gd name="connsiteX3" fmla="*/ 241935 w 342900"/>
                <a:gd name="connsiteY3" fmla="*/ 11430 h 171449"/>
                <a:gd name="connsiteX4" fmla="*/ 171450 w 342900"/>
                <a:gd name="connsiteY4" fmla="*/ 0 h 171449"/>
                <a:gd name="connsiteX5" fmla="*/ 100965 w 342900"/>
                <a:gd name="connsiteY5" fmla="*/ 11430 h 171449"/>
                <a:gd name="connsiteX6" fmla="*/ 17145 w 342900"/>
                <a:gd name="connsiteY6" fmla="*/ 51435 h 171449"/>
                <a:gd name="connsiteX7" fmla="*/ 0 w 342900"/>
                <a:gd name="connsiteY7" fmla="*/ 85725 h 171449"/>
                <a:gd name="connsiteX8" fmla="*/ 0 w 342900"/>
                <a:gd name="connsiteY8" fmla="*/ 171450 h 171449"/>
                <a:gd name="connsiteX9" fmla="*/ 342900 w 342900"/>
                <a:gd name="connsiteY9" fmla="*/ 171450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171449">
                  <a:moveTo>
                    <a:pt x="342900" y="171450"/>
                  </a:moveTo>
                  <a:lnTo>
                    <a:pt x="342900" y="85725"/>
                  </a:lnTo>
                  <a:cubicBezTo>
                    <a:pt x="342900" y="72390"/>
                    <a:pt x="337185" y="59055"/>
                    <a:pt x="325755" y="51435"/>
                  </a:cubicBezTo>
                  <a:cubicBezTo>
                    <a:pt x="302895" y="32385"/>
                    <a:pt x="272415" y="19050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19050"/>
                    <a:pt x="41910" y="34290"/>
                    <a:pt x="17145" y="51435"/>
                  </a:cubicBezTo>
                  <a:cubicBezTo>
                    <a:pt x="5715" y="60960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342900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  <p:sp>
          <p:nvSpPr>
            <p:cNvPr id="509" name="任意形状 508"/>
            <p:cNvSpPr/>
            <p:nvPr/>
          </p:nvSpPr>
          <p:spPr>
            <a:xfrm>
              <a:off x="5881026" y="3212045"/>
              <a:ext cx="162878" cy="162878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  <p:sp>
          <p:nvSpPr>
            <p:cNvPr id="510" name="任意形状 509"/>
            <p:cNvSpPr/>
            <p:nvPr/>
          </p:nvSpPr>
          <p:spPr>
            <a:xfrm>
              <a:off x="6047524" y="3269956"/>
              <a:ext cx="294988" cy="162878"/>
            </a:xfrm>
            <a:custGeom>
              <a:avLst/>
              <a:gdLst>
                <a:gd name="connsiteX0" fmla="*/ 293370 w 310514"/>
                <a:gd name="connsiteY0" fmla="*/ 51435 h 171450"/>
                <a:gd name="connsiteX1" fmla="*/ 209550 w 310514"/>
                <a:gd name="connsiteY1" fmla="*/ 11430 h 171450"/>
                <a:gd name="connsiteX2" fmla="*/ 139065 w 310514"/>
                <a:gd name="connsiteY2" fmla="*/ 0 h 171450"/>
                <a:gd name="connsiteX3" fmla="*/ 68580 w 310514"/>
                <a:gd name="connsiteY3" fmla="*/ 11430 h 171450"/>
                <a:gd name="connsiteX4" fmla="*/ 34290 w 310514"/>
                <a:gd name="connsiteY4" fmla="*/ 24765 h 171450"/>
                <a:gd name="connsiteX5" fmla="*/ 34290 w 310514"/>
                <a:gd name="connsiteY5" fmla="*/ 26670 h 171450"/>
                <a:gd name="connsiteX6" fmla="*/ 0 w 310514"/>
                <a:gd name="connsiteY6" fmla="*/ 110490 h 171450"/>
                <a:gd name="connsiteX7" fmla="*/ 87630 w 310514"/>
                <a:gd name="connsiteY7" fmla="*/ 154305 h 171450"/>
                <a:gd name="connsiteX8" fmla="*/ 102870 w 310514"/>
                <a:gd name="connsiteY8" fmla="*/ 171450 h 171450"/>
                <a:gd name="connsiteX9" fmla="*/ 310515 w 310514"/>
                <a:gd name="connsiteY9" fmla="*/ 171450 h 171450"/>
                <a:gd name="connsiteX10" fmla="*/ 310515 w 310514"/>
                <a:gd name="connsiteY10" fmla="*/ 85725 h 171450"/>
                <a:gd name="connsiteX11" fmla="*/ 293370 w 310514"/>
                <a:gd name="connsiteY11" fmla="*/ 5143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0514" h="171450">
                  <a:moveTo>
                    <a:pt x="293370" y="51435"/>
                  </a:moveTo>
                  <a:cubicBezTo>
                    <a:pt x="270510" y="32385"/>
                    <a:pt x="240030" y="19050"/>
                    <a:pt x="209550" y="11430"/>
                  </a:cubicBezTo>
                  <a:cubicBezTo>
                    <a:pt x="188595" y="5715"/>
                    <a:pt x="163830" y="0"/>
                    <a:pt x="139065" y="0"/>
                  </a:cubicBezTo>
                  <a:cubicBezTo>
                    <a:pt x="116205" y="0"/>
                    <a:pt x="91440" y="3810"/>
                    <a:pt x="68580" y="11430"/>
                  </a:cubicBezTo>
                  <a:cubicBezTo>
                    <a:pt x="57150" y="15240"/>
                    <a:pt x="45720" y="19050"/>
                    <a:pt x="34290" y="24765"/>
                  </a:cubicBezTo>
                  <a:lnTo>
                    <a:pt x="34290" y="26670"/>
                  </a:lnTo>
                  <a:cubicBezTo>
                    <a:pt x="34290" y="59055"/>
                    <a:pt x="20955" y="89535"/>
                    <a:pt x="0" y="110490"/>
                  </a:cubicBezTo>
                  <a:cubicBezTo>
                    <a:pt x="36195" y="121920"/>
                    <a:pt x="64770" y="137160"/>
                    <a:pt x="87630" y="154305"/>
                  </a:cubicBezTo>
                  <a:cubicBezTo>
                    <a:pt x="93345" y="160020"/>
                    <a:pt x="99060" y="163830"/>
                    <a:pt x="102870" y="171450"/>
                  </a:cubicBezTo>
                  <a:lnTo>
                    <a:pt x="310515" y="171450"/>
                  </a:lnTo>
                  <a:lnTo>
                    <a:pt x="310515" y="85725"/>
                  </a:lnTo>
                  <a:cubicBezTo>
                    <a:pt x="310515" y="72390"/>
                    <a:pt x="304800" y="59055"/>
                    <a:pt x="293370" y="51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  <p:sp>
          <p:nvSpPr>
            <p:cNvPr id="511" name="任意形状 510"/>
            <p:cNvSpPr/>
            <p:nvPr/>
          </p:nvSpPr>
          <p:spPr>
            <a:xfrm>
              <a:off x="5582415" y="3269956"/>
              <a:ext cx="294988" cy="162878"/>
            </a:xfrm>
            <a:custGeom>
              <a:avLst/>
              <a:gdLst>
                <a:gd name="connsiteX0" fmla="*/ 222885 w 310514"/>
                <a:gd name="connsiteY0" fmla="*/ 154305 h 171450"/>
                <a:gd name="connsiteX1" fmla="*/ 222885 w 310514"/>
                <a:gd name="connsiteY1" fmla="*/ 154305 h 171450"/>
                <a:gd name="connsiteX2" fmla="*/ 310515 w 310514"/>
                <a:gd name="connsiteY2" fmla="*/ 110490 h 171450"/>
                <a:gd name="connsiteX3" fmla="*/ 276225 w 310514"/>
                <a:gd name="connsiteY3" fmla="*/ 26670 h 171450"/>
                <a:gd name="connsiteX4" fmla="*/ 276225 w 310514"/>
                <a:gd name="connsiteY4" fmla="*/ 22860 h 171450"/>
                <a:gd name="connsiteX5" fmla="*/ 241935 w 310514"/>
                <a:gd name="connsiteY5" fmla="*/ 11430 h 171450"/>
                <a:gd name="connsiteX6" fmla="*/ 171450 w 310514"/>
                <a:gd name="connsiteY6" fmla="*/ 0 h 171450"/>
                <a:gd name="connsiteX7" fmla="*/ 100965 w 310514"/>
                <a:gd name="connsiteY7" fmla="*/ 11430 h 171450"/>
                <a:gd name="connsiteX8" fmla="*/ 17145 w 310514"/>
                <a:gd name="connsiteY8" fmla="*/ 51435 h 171450"/>
                <a:gd name="connsiteX9" fmla="*/ 0 w 310514"/>
                <a:gd name="connsiteY9" fmla="*/ 85725 h 171450"/>
                <a:gd name="connsiteX10" fmla="*/ 0 w 310514"/>
                <a:gd name="connsiteY10" fmla="*/ 171450 h 171450"/>
                <a:gd name="connsiteX11" fmla="*/ 205740 w 310514"/>
                <a:gd name="connsiteY11" fmla="*/ 171450 h 171450"/>
                <a:gd name="connsiteX12" fmla="*/ 222885 w 310514"/>
                <a:gd name="connsiteY12" fmla="*/ 15430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514" h="171450">
                  <a:moveTo>
                    <a:pt x="222885" y="154305"/>
                  </a:moveTo>
                  <a:lnTo>
                    <a:pt x="222885" y="154305"/>
                  </a:lnTo>
                  <a:cubicBezTo>
                    <a:pt x="249555" y="135255"/>
                    <a:pt x="280035" y="120015"/>
                    <a:pt x="310515" y="110490"/>
                  </a:cubicBezTo>
                  <a:cubicBezTo>
                    <a:pt x="289560" y="87630"/>
                    <a:pt x="276225" y="59055"/>
                    <a:pt x="276225" y="26670"/>
                  </a:cubicBezTo>
                  <a:cubicBezTo>
                    <a:pt x="276225" y="24765"/>
                    <a:pt x="276225" y="24765"/>
                    <a:pt x="276225" y="22860"/>
                  </a:cubicBezTo>
                  <a:cubicBezTo>
                    <a:pt x="264795" y="19050"/>
                    <a:pt x="253365" y="13335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20955"/>
                    <a:pt x="41910" y="34290"/>
                    <a:pt x="17145" y="51435"/>
                  </a:cubicBezTo>
                  <a:cubicBezTo>
                    <a:pt x="5715" y="59055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205740" y="171450"/>
                  </a:lnTo>
                  <a:cubicBezTo>
                    <a:pt x="211455" y="163830"/>
                    <a:pt x="215265" y="160020"/>
                    <a:pt x="222885" y="154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/>
          </p:spPr>
          <p:txBody>
            <a:bodyPr lIns="86868" tIns="43434" rIns="86868" bIns="43434" rtlCol="0" anchor="ctr"/>
            <a:lstStyle/>
            <a:p>
              <a:endParaRPr lang="zh-CN" altLang="en-US" sz="1710"/>
            </a:p>
          </p:txBody>
        </p:sp>
      </p:grpSp>
      <p:sp>
        <p:nvSpPr>
          <p:cNvPr id="505" name="文本框 504"/>
          <p:cNvSpPr txBox="1"/>
          <p:nvPr>
            <p:custDataLst>
              <p:tags r:id="rId55"/>
            </p:custDataLst>
          </p:nvPr>
        </p:nvSpPr>
        <p:spPr>
          <a:xfrm>
            <a:off x="6971054" y="2295599"/>
            <a:ext cx="763313" cy="241285"/>
          </a:xfrm>
          <a:prstGeom prst="rect">
            <a:avLst/>
          </a:prstGeom>
          <a:noFill/>
          <a:effectLst/>
        </p:spPr>
        <p:txBody>
          <a:bodyPr wrap="square" lIns="86868" tIns="43434" rIns="86868" bIns="43434" rtlCol="0">
            <a:spAutoFit/>
            <a:scene3d>
              <a:camera prst="orthographicFront"/>
              <a:lightRig rig="threePt" dir="t"/>
            </a:scene3d>
            <a:sp3d contourW="12065">
              <a:bevelT w="0" h="0"/>
              <a:bevelB w="0" h="0"/>
            </a:sp3d>
          </a:bodyPr>
          <a:lstStyle/>
          <a:p>
            <a:pPr lvl="0" algn="ctr"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监管团队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8255260" y="2081036"/>
            <a:ext cx="1205644" cy="517546"/>
            <a:chOff x="8401306" y="2016442"/>
            <a:chExt cx="1205644" cy="517546"/>
          </a:xfrm>
        </p:grpSpPr>
        <p:sp>
          <p:nvSpPr>
            <p:cNvPr id="546" name="圆角矩形 545"/>
            <p:cNvSpPr/>
            <p:nvPr>
              <p:custDataLst>
                <p:tags r:id="rId56"/>
              </p:custDataLst>
            </p:nvPr>
          </p:nvSpPr>
          <p:spPr>
            <a:xfrm>
              <a:off x="8401306" y="2016442"/>
              <a:ext cx="1205644" cy="517546"/>
            </a:xfrm>
            <a:prstGeom prst="roundRect">
              <a:avLst>
                <a:gd name="adj" fmla="val 4775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547" name="文本框 546"/>
            <p:cNvSpPr txBox="1"/>
            <p:nvPr>
              <p:custDataLst>
                <p:tags r:id="rId57"/>
              </p:custDataLst>
            </p:nvPr>
          </p:nvSpPr>
          <p:spPr>
            <a:xfrm>
              <a:off x="8483953" y="2098773"/>
              <a:ext cx="1053546" cy="1754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数据去中心化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48" name="文本框 547"/>
            <p:cNvSpPr txBox="1"/>
            <p:nvPr>
              <p:custDataLst>
                <p:tags r:id="rId58"/>
              </p:custDataLst>
            </p:nvPr>
          </p:nvSpPr>
          <p:spPr>
            <a:xfrm>
              <a:off x="8575694" y="2337811"/>
              <a:ext cx="874107" cy="1315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85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保证数据可信</a:t>
              </a:r>
              <a:endParaRPr lang="zh-CN" altLang="en-US" sz="85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596" name="圆角矩形 595"/>
          <p:cNvSpPr/>
          <p:nvPr>
            <p:custDataLst>
              <p:tags r:id="rId59"/>
            </p:custDataLst>
          </p:nvPr>
        </p:nvSpPr>
        <p:spPr>
          <a:xfrm>
            <a:off x="8247526" y="2753849"/>
            <a:ext cx="1205644" cy="357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r>
              <a:rPr kumimoji="1" lang="en-US" altLang="zh-CN" sz="1330" dirty="0">
                <a:solidFill>
                  <a:schemeClr val="bg1"/>
                </a:solidFill>
                <a:latin typeface="+mj-ea"/>
                <a:ea typeface="+mj-ea"/>
              </a:rPr>
              <a:t> </a:t>
            </a:r>
            <a:r>
              <a:rPr kumimoji="1" lang="zh-CN" altLang="en-US" sz="1330" dirty="0">
                <a:solidFill>
                  <a:schemeClr val="bg1"/>
                </a:solidFill>
                <a:latin typeface="+mj-ea"/>
                <a:ea typeface="+mj-ea"/>
              </a:rPr>
              <a:t>管理员端</a:t>
            </a:r>
            <a:endParaRPr kumimoji="1" lang="zh-CN" altLang="en-US" sz="133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7" name="虚尾箭头 596"/>
          <p:cNvSpPr/>
          <p:nvPr/>
        </p:nvSpPr>
        <p:spPr>
          <a:xfrm rot="16200000">
            <a:off x="-717971" y="3539534"/>
            <a:ext cx="3552905" cy="150692"/>
          </a:xfrm>
          <a:prstGeom prst="stripedRightArrow">
            <a:avLst>
              <a:gd name="adj1" fmla="val 26946"/>
              <a:gd name="adj2" fmla="val 42316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598" name="虚尾箭头 597"/>
          <p:cNvSpPr/>
          <p:nvPr/>
        </p:nvSpPr>
        <p:spPr>
          <a:xfrm rot="5400000">
            <a:off x="1808507" y="3169770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20" name="虚尾箭头 619"/>
          <p:cNvSpPr/>
          <p:nvPr/>
        </p:nvSpPr>
        <p:spPr>
          <a:xfrm rot="5400000">
            <a:off x="1808507" y="5284176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21" name="虚尾箭头 620"/>
          <p:cNvSpPr/>
          <p:nvPr/>
        </p:nvSpPr>
        <p:spPr>
          <a:xfrm rot="5400000">
            <a:off x="3150507" y="3053290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22" name="虚尾箭头 621"/>
          <p:cNvSpPr/>
          <p:nvPr/>
        </p:nvSpPr>
        <p:spPr>
          <a:xfrm rot="5400000">
            <a:off x="3150507" y="3659144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23" name="虚尾箭头 622"/>
          <p:cNvSpPr/>
          <p:nvPr/>
        </p:nvSpPr>
        <p:spPr>
          <a:xfrm rot="16200000">
            <a:off x="4318220" y="3695621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24" name="虚尾箭头 623"/>
          <p:cNvSpPr/>
          <p:nvPr/>
        </p:nvSpPr>
        <p:spPr>
          <a:xfrm>
            <a:off x="2414516" y="3461911"/>
            <a:ext cx="195755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25" name="虚尾箭头 624"/>
          <p:cNvSpPr/>
          <p:nvPr/>
        </p:nvSpPr>
        <p:spPr>
          <a:xfrm>
            <a:off x="3712273" y="3993925"/>
            <a:ext cx="169298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27" name="虚尾箭头 626"/>
          <p:cNvSpPr/>
          <p:nvPr/>
        </p:nvSpPr>
        <p:spPr>
          <a:xfrm>
            <a:off x="4861995" y="3354452"/>
            <a:ext cx="415212" cy="132512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38" name="虚尾箭头 637"/>
          <p:cNvSpPr/>
          <p:nvPr/>
        </p:nvSpPr>
        <p:spPr>
          <a:xfrm flipH="1">
            <a:off x="7975126" y="2488121"/>
            <a:ext cx="278720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39" name="虚尾箭头 638"/>
          <p:cNvSpPr/>
          <p:nvPr/>
        </p:nvSpPr>
        <p:spPr>
          <a:xfrm flipH="1">
            <a:off x="9459493" y="2296057"/>
            <a:ext cx="276345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40" name="虚尾箭头 639"/>
          <p:cNvSpPr/>
          <p:nvPr/>
        </p:nvSpPr>
        <p:spPr>
          <a:xfrm>
            <a:off x="9464854" y="3893999"/>
            <a:ext cx="276345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41" name="虚尾箭头 640"/>
          <p:cNvSpPr/>
          <p:nvPr/>
        </p:nvSpPr>
        <p:spPr>
          <a:xfrm rot="5400000">
            <a:off x="3819775" y="5284176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42" name="虚尾箭头 641"/>
          <p:cNvSpPr/>
          <p:nvPr/>
        </p:nvSpPr>
        <p:spPr>
          <a:xfrm rot="5400000">
            <a:off x="6660596" y="5284177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43" name="虚尾箭头 642"/>
          <p:cNvSpPr/>
          <p:nvPr/>
        </p:nvSpPr>
        <p:spPr>
          <a:xfrm rot="5400000">
            <a:off x="8789253" y="5284178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44" name="虚尾箭头 643"/>
          <p:cNvSpPr/>
          <p:nvPr/>
        </p:nvSpPr>
        <p:spPr>
          <a:xfrm rot="5400000">
            <a:off x="10370094" y="5284179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45" name="虚尾箭头 644"/>
          <p:cNvSpPr/>
          <p:nvPr/>
        </p:nvSpPr>
        <p:spPr>
          <a:xfrm rot="5400000">
            <a:off x="3819775" y="1910173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46" name="虚尾箭头 645"/>
          <p:cNvSpPr/>
          <p:nvPr/>
        </p:nvSpPr>
        <p:spPr>
          <a:xfrm rot="5400000">
            <a:off x="6660596" y="1910174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647" name="虚尾箭头 646"/>
          <p:cNvSpPr/>
          <p:nvPr/>
        </p:nvSpPr>
        <p:spPr>
          <a:xfrm rot="5400000">
            <a:off x="8789253" y="1910176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grpSp>
        <p:nvGrpSpPr>
          <p:cNvPr id="10" name="组合 9"/>
          <p:cNvGrpSpPr/>
          <p:nvPr/>
        </p:nvGrpSpPr>
        <p:grpSpPr>
          <a:xfrm>
            <a:off x="1345231" y="4008432"/>
            <a:ext cx="1069285" cy="487681"/>
            <a:chOff x="1345501" y="3633690"/>
            <a:chExt cx="1046000" cy="520577"/>
          </a:xfrm>
        </p:grpSpPr>
        <p:sp>
          <p:nvSpPr>
            <p:cNvPr id="6" name="圆角矩形 5"/>
            <p:cNvSpPr/>
            <p:nvPr>
              <p:custDataLst>
                <p:tags r:id="rId60"/>
              </p:custDataLst>
            </p:nvPr>
          </p:nvSpPr>
          <p:spPr>
            <a:xfrm>
              <a:off x="1345501" y="3633690"/>
              <a:ext cx="1046000" cy="520577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8" name="文本框 7"/>
            <p:cNvSpPr txBox="1"/>
            <p:nvPr>
              <p:custDataLst>
                <p:tags r:id="rId61"/>
              </p:custDataLst>
            </p:nvPr>
          </p:nvSpPr>
          <p:spPr>
            <a:xfrm>
              <a:off x="1429964" y="3659032"/>
              <a:ext cx="874107" cy="1754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搜索查询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62"/>
              </p:custDataLst>
            </p:nvPr>
          </p:nvSpPr>
          <p:spPr>
            <a:xfrm>
              <a:off x="1430285" y="3873739"/>
              <a:ext cx="874107" cy="2299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自身碳核算数据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交易数据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30657" y="2188915"/>
            <a:ext cx="451714" cy="2782982"/>
            <a:chOff x="597712" y="1951302"/>
            <a:chExt cx="451714" cy="2782982"/>
          </a:xfrm>
        </p:grpSpPr>
        <p:sp>
          <p:nvSpPr>
            <p:cNvPr id="59" name="矩形 58"/>
            <p:cNvSpPr/>
            <p:nvPr/>
          </p:nvSpPr>
          <p:spPr>
            <a:xfrm>
              <a:off x="597712" y="1951302"/>
              <a:ext cx="451714" cy="2782982"/>
            </a:xfrm>
            <a:prstGeom prst="rect">
              <a:avLst/>
            </a:prstGeom>
            <a:gradFill>
              <a:gsLst>
                <a:gs pos="50000">
                  <a:schemeClr val="accent1">
                    <a:lumMod val="20000"/>
                    <a:lumOff val="80000"/>
                  </a:schemeClr>
                </a:gs>
                <a:gs pos="10000">
                  <a:schemeClr val="accent1">
                    <a:lumMod val="20000"/>
                    <a:lumOff val="80000"/>
                    <a:alpha val="0"/>
                  </a:schemeClr>
                </a:gs>
                <a:gs pos="9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0"/>
            </a:gradFill>
            <a:ln w="12065">
              <a:gradFill>
                <a:gsLst>
                  <a:gs pos="90000">
                    <a:schemeClr val="accent1">
                      <a:alpha val="0"/>
                    </a:schemeClr>
                  </a:gs>
                  <a:gs pos="7000">
                    <a:schemeClr val="accent1">
                      <a:alpha val="0"/>
                    </a:schemeClr>
                  </a:gs>
                  <a:gs pos="54000">
                    <a:schemeClr val="accent1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648" name="文本框 647"/>
            <p:cNvSpPr txBox="1"/>
            <p:nvPr/>
          </p:nvSpPr>
          <p:spPr>
            <a:xfrm>
              <a:off x="685070" y="2265575"/>
              <a:ext cx="276999" cy="2154436"/>
            </a:xfrm>
            <a:prstGeom prst="rect">
              <a:avLst/>
            </a:prstGeom>
            <a:noFill/>
            <a:effectLst/>
          </p:spPr>
          <p:txBody>
            <a:bodyPr vert="eaVert" wrap="none" lIns="0" tIns="0" rIns="0" bIns="0" rtlCol="0" anchor="ctr">
              <a:spAutoFit/>
            </a:bodyPr>
            <a:lstStyle/>
            <a:p>
              <a:pPr algn="ctr"/>
              <a:r>
                <a:rPr lang="zh-CN" altLang="en-US" spc="600" dirty="0">
                  <a:solidFill>
                    <a:schemeClr val="accent1"/>
                  </a:solidFill>
                </a:rPr>
                <a:t>一切业务数据化</a:t>
              </a:r>
              <a:endParaRPr lang="zh-CN" altLang="en-US" spc="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49" name="组合 648"/>
          <p:cNvGrpSpPr/>
          <p:nvPr/>
        </p:nvGrpSpPr>
        <p:grpSpPr>
          <a:xfrm>
            <a:off x="11209629" y="2188915"/>
            <a:ext cx="451714" cy="2782982"/>
            <a:chOff x="35660" y="1951302"/>
            <a:chExt cx="451714" cy="2782982"/>
          </a:xfrm>
        </p:grpSpPr>
        <p:sp>
          <p:nvSpPr>
            <p:cNvPr id="650" name="矩形 649"/>
            <p:cNvSpPr/>
            <p:nvPr/>
          </p:nvSpPr>
          <p:spPr>
            <a:xfrm>
              <a:off x="35660" y="1951302"/>
              <a:ext cx="451714" cy="2782982"/>
            </a:xfrm>
            <a:prstGeom prst="rect">
              <a:avLst/>
            </a:prstGeom>
            <a:gradFill>
              <a:gsLst>
                <a:gs pos="50000">
                  <a:schemeClr val="accent1">
                    <a:lumMod val="20000"/>
                    <a:lumOff val="80000"/>
                  </a:schemeClr>
                </a:gs>
                <a:gs pos="10000">
                  <a:schemeClr val="accent1">
                    <a:lumMod val="20000"/>
                    <a:lumOff val="80000"/>
                    <a:alpha val="0"/>
                  </a:schemeClr>
                </a:gs>
                <a:gs pos="9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0"/>
            </a:gradFill>
            <a:ln w="12065">
              <a:gradFill>
                <a:gsLst>
                  <a:gs pos="90000">
                    <a:schemeClr val="accent1">
                      <a:alpha val="0"/>
                    </a:schemeClr>
                  </a:gs>
                  <a:gs pos="7000">
                    <a:schemeClr val="accent1">
                      <a:alpha val="0"/>
                    </a:schemeClr>
                  </a:gs>
                  <a:gs pos="54000">
                    <a:schemeClr val="accent1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651" name="文本框 650"/>
            <p:cNvSpPr txBox="1"/>
            <p:nvPr/>
          </p:nvSpPr>
          <p:spPr>
            <a:xfrm>
              <a:off x="42227" y="2196872"/>
              <a:ext cx="438582" cy="2291844"/>
            </a:xfrm>
            <a:prstGeom prst="rect">
              <a:avLst/>
            </a:prstGeom>
            <a:noFill/>
            <a:effectLst/>
          </p:spPr>
          <p:txBody>
            <a:bodyPr vert="eaVert" wrap="none" lIns="0" tIns="0" rIns="0" bIns="0" rtlCol="0" anchor="ctr">
              <a:spAutoFit/>
            </a:bodyPr>
            <a:lstStyle>
              <a:defPPr>
                <a:defRPr lang="en-US"/>
              </a:defPPr>
              <a:lvl1pPr algn="ctr">
                <a:defRPr spc="600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/>
                <a:t>一切数据业务化</a:t>
              </a:r>
              <a:endParaRPr lang="zh-CN" altLang="en-US" dirty="0"/>
            </a:p>
          </p:txBody>
        </p:sp>
      </p:grpSp>
      <p:sp>
        <p:nvSpPr>
          <p:cNvPr id="619" name="虚尾箭头 618"/>
          <p:cNvSpPr/>
          <p:nvPr/>
        </p:nvSpPr>
        <p:spPr>
          <a:xfrm rot="5400000">
            <a:off x="1808507" y="4487885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 dirty="0"/>
          </a:p>
        </p:txBody>
      </p:sp>
      <p:sp>
        <p:nvSpPr>
          <p:cNvPr id="618" name="虚尾箭头 617"/>
          <p:cNvSpPr/>
          <p:nvPr/>
        </p:nvSpPr>
        <p:spPr>
          <a:xfrm rot="5400000">
            <a:off x="1808507" y="3890876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11" name="虚尾箭头 10"/>
          <p:cNvSpPr/>
          <p:nvPr/>
        </p:nvSpPr>
        <p:spPr>
          <a:xfrm>
            <a:off x="2397424" y="4823044"/>
            <a:ext cx="195755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12" name="虚尾箭头 11"/>
          <p:cNvSpPr/>
          <p:nvPr/>
        </p:nvSpPr>
        <p:spPr>
          <a:xfrm rot="5400000">
            <a:off x="4314203" y="4382762"/>
            <a:ext cx="149237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grpSp>
        <p:nvGrpSpPr>
          <p:cNvPr id="13" name="组合 12"/>
          <p:cNvGrpSpPr/>
          <p:nvPr/>
        </p:nvGrpSpPr>
        <p:grpSpPr>
          <a:xfrm>
            <a:off x="2700816" y="4558544"/>
            <a:ext cx="1003960" cy="593288"/>
            <a:chOff x="1491277" y="3851870"/>
            <a:chExt cx="1054265" cy="498669"/>
          </a:xfrm>
        </p:grpSpPr>
        <p:sp>
          <p:nvSpPr>
            <p:cNvPr id="20" name="圆角矩形 19"/>
            <p:cNvSpPr/>
            <p:nvPr>
              <p:custDataLst>
                <p:tags r:id="rId63"/>
              </p:custDataLst>
            </p:nvPr>
          </p:nvSpPr>
          <p:spPr>
            <a:xfrm>
              <a:off x="1491277" y="3851870"/>
              <a:ext cx="1054265" cy="498669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21" name="文本框 20"/>
            <p:cNvSpPr txBox="1"/>
            <p:nvPr>
              <p:custDataLst>
                <p:tags r:id="rId64"/>
              </p:custDataLst>
            </p:nvPr>
          </p:nvSpPr>
          <p:spPr>
            <a:xfrm>
              <a:off x="1596265" y="3874878"/>
              <a:ext cx="874107" cy="1474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碳交易市场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65"/>
              </p:custDataLst>
            </p:nvPr>
          </p:nvSpPr>
          <p:spPr>
            <a:xfrm>
              <a:off x="1570508" y="4054450"/>
              <a:ext cx="874107" cy="2716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将碳排放额度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发布市场交易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获取对应碳币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888770" y="4558546"/>
            <a:ext cx="1221189" cy="587135"/>
            <a:chOff x="1491276" y="3857041"/>
            <a:chExt cx="1282379" cy="493497"/>
          </a:xfrm>
        </p:grpSpPr>
        <p:sp>
          <p:nvSpPr>
            <p:cNvPr id="40" name="圆角矩形 39"/>
            <p:cNvSpPr/>
            <p:nvPr>
              <p:custDataLst>
                <p:tags r:id="rId66"/>
              </p:custDataLst>
            </p:nvPr>
          </p:nvSpPr>
          <p:spPr>
            <a:xfrm>
              <a:off x="1491276" y="3857041"/>
              <a:ext cx="1282379" cy="493497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41" name="文本框 40"/>
            <p:cNvSpPr txBox="1"/>
            <p:nvPr>
              <p:custDataLst>
                <p:tags r:id="rId67"/>
              </p:custDataLst>
            </p:nvPr>
          </p:nvSpPr>
          <p:spPr>
            <a:xfrm>
              <a:off x="1651370" y="3901494"/>
              <a:ext cx="874107" cy="1474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碳交易发布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68"/>
              </p:custDataLst>
            </p:nvPr>
          </p:nvSpPr>
          <p:spPr>
            <a:xfrm>
              <a:off x="1511685" y="4116679"/>
              <a:ext cx="1208861" cy="1810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卖家将剩余碳额度发布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以碳币为交易货币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43" name="虚尾箭头 42"/>
          <p:cNvSpPr/>
          <p:nvPr/>
        </p:nvSpPr>
        <p:spPr>
          <a:xfrm>
            <a:off x="3714762" y="4816367"/>
            <a:ext cx="169298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grpSp>
        <p:nvGrpSpPr>
          <p:cNvPr id="44" name="组合 43"/>
          <p:cNvGrpSpPr/>
          <p:nvPr/>
        </p:nvGrpSpPr>
        <p:grpSpPr>
          <a:xfrm>
            <a:off x="5211349" y="4538483"/>
            <a:ext cx="1180602" cy="587134"/>
            <a:chOff x="1491276" y="3857041"/>
            <a:chExt cx="1239758" cy="493497"/>
          </a:xfrm>
        </p:grpSpPr>
        <p:sp>
          <p:nvSpPr>
            <p:cNvPr id="47" name="圆角矩形 46"/>
            <p:cNvSpPr/>
            <p:nvPr>
              <p:custDataLst>
                <p:tags r:id="rId69"/>
              </p:custDataLst>
            </p:nvPr>
          </p:nvSpPr>
          <p:spPr>
            <a:xfrm>
              <a:off x="1491276" y="3857041"/>
              <a:ext cx="1239758" cy="493497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48" name="文本框 47"/>
            <p:cNvSpPr txBox="1"/>
            <p:nvPr>
              <p:custDataLst>
                <p:tags r:id="rId70"/>
              </p:custDataLst>
            </p:nvPr>
          </p:nvSpPr>
          <p:spPr>
            <a:xfrm>
              <a:off x="1664103" y="3874886"/>
              <a:ext cx="874107" cy="1474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碳交易获取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71"/>
              </p:custDataLst>
            </p:nvPr>
          </p:nvSpPr>
          <p:spPr>
            <a:xfrm>
              <a:off x="1511685" y="4057671"/>
              <a:ext cx="1185412" cy="2716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买家接受交易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获取对应碳额度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消耗碳币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52" name="虚尾箭头 51"/>
          <p:cNvSpPr/>
          <p:nvPr/>
        </p:nvSpPr>
        <p:spPr>
          <a:xfrm>
            <a:off x="5075921" y="4818455"/>
            <a:ext cx="169298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grpSp>
        <p:nvGrpSpPr>
          <p:cNvPr id="62" name="组合 61"/>
          <p:cNvGrpSpPr/>
          <p:nvPr/>
        </p:nvGrpSpPr>
        <p:grpSpPr>
          <a:xfrm>
            <a:off x="6699897" y="4553612"/>
            <a:ext cx="1215441" cy="577378"/>
            <a:chOff x="1491274" y="3865241"/>
            <a:chExt cx="1276343" cy="485297"/>
          </a:xfrm>
        </p:grpSpPr>
        <p:sp>
          <p:nvSpPr>
            <p:cNvPr id="63" name="圆角矩形 62"/>
            <p:cNvSpPr/>
            <p:nvPr>
              <p:custDataLst>
                <p:tags r:id="rId72"/>
              </p:custDataLst>
            </p:nvPr>
          </p:nvSpPr>
          <p:spPr>
            <a:xfrm>
              <a:off x="1491274" y="3865241"/>
              <a:ext cx="1276343" cy="485297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 dirty="0"/>
            </a:p>
          </p:txBody>
        </p:sp>
        <p:sp>
          <p:nvSpPr>
            <p:cNvPr id="449" name="文本框 448"/>
            <p:cNvSpPr txBox="1"/>
            <p:nvPr>
              <p:custDataLst>
                <p:tags r:id="rId73"/>
              </p:custDataLst>
            </p:nvPr>
          </p:nvSpPr>
          <p:spPr>
            <a:xfrm>
              <a:off x="1690712" y="3945137"/>
              <a:ext cx="874107" cy="1474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碳交易完成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55" name="文本框 454"/>
            <p:cNvSpPr txBox="1"/>
            <p:nvPr>
              <p:custDataLst>
                <p:tags r:id="rId74"/>
              </p:custDataLst>
            </p:nvPr>
          </p:nvSpPr>
          <p:spPr>
            <a:xfrm>
              <a:off x="1511685" y="4148213"/>
              <a:ext cx="1185412" cy="905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交易结束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56" name="组合 455"/>
          <p:cNvGrpSpPr/>
          <p:nvPr/>
        </p:nvGrpSpPr>
        <p:grpSpPr>
          <a:xfrm>
            <a:off x="5379104" y="2542947"/>
            <a:ext cx="1180602" cy="587134"/>
            <a:chOff x="1491276" y="3857041"/>
            <a:chExt cx="1239758" cy="493497"/>
          </a:xfrm>
        </p:grpSpPr>
        <p:sp>
          <p:nvSpPr>
            <p:cNvPr id="457" name="圆角矩形 456"/>
            <p:cNvSpPr/>
            <p:nvPr>
              <p:custDataLst>
                <p:tags r:id="rId75"/>
              </p:custDataLst>
            </p:nvPr>
          </p:nvSpPr>
          <p:spPr>
            <a:xfrm>
              <a:off x="1491276" y="3857041"/>
              <a:ext cx="1239758" cy="493497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458" name="文本框 457"/>
            <p:cNvSpPr txBox="1"/>
            <p:nvPr>
              <p:custDataLst>
                <p:tags r:id="rId76"/>
              </p:custDataLst>
            </p:nvPr>
          </p:nvSpPr>
          <p:spPr>
            <a:xfrm>
              <a:off x="1566389" y="3896176"/>
              <a:ext cx="1125478" cy="1474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获取碳核算信息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59" name="文本框 458"/>
            <p:cNvSpPr txBox="1"/>
            <p:nvPr>
              <p:custDataLst>
                <p:tags r:id="rId77"/>
              </p:custDataLst>
            </p:nvPr>
          </p:nvSpPr>
          <p:spPr>
            <a:xfrm>
              <a:off x="1511685" y="4102942"/>
              <a:ext cx="1185412" cy="1810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对可疑核算信息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进行打回处理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460" name="圆角矩形 459"/>
          <p:cNvSpPr/>
          <p:nvPr>
            <p:custDataLst>
              <p:tags r:id="rId78"/>
            </p:custDataLst>
          </p:nvPr>
        </p:nvSpPr>
        <p:spPr>
          <a:xfrm rot="10800000" flipH="1">
            <a:off x="5097085" y="3297799"/>
            <a:ext cx="2980691" cy="1120961"/>
          </a:xfrm>
          <a:prstGeom prst="roundRect">
            <a:avLst>
              <a:gd name="adj" fmla="val 2346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 w="6032" cap="rnd">
            <a:solidFill>
              <a:schemeClr val="accent1">
                <a:lumMod val="60000"/>
                <a:lumOff val="40000"/>
              </a:schemeClr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grpSp>
        <p:nvGrpSpPr>
          <p:cNvPr id="462" name="组合 461"/>
          <p:cNvGrpSpPr/>
          <p:nvPr/>
        </p:nvGrpSpPr>
        <p:grpSpPr>
          <a:xfrm>
            <a:off x="5366037" y="3331897"/>
            <a:ext cx="1161353" cy="511883"/>
            <a:chOff x="1491276" y="3857041"/>
            <a:chExt cx="1219544" cy="430246"/>
          </a:xfrm>
        </p:grpSpPr>
        <p:sp>
          <p:nvSpPr>
            <p:cNvPr id="463" name="圆角矩形 462"/>
            <p:cNvSpPr/>
            <p:nvPr>
              <p:custDataLst>
                <p:tags r:id="rId79"/>
              </p:custDataLst>
            </p:nvPr>
          </p:nvSpPr>
          <p:spPr>
            <a:xfrm>
              <a:off x="1491276" y="3857041"/>
              <a:ext cx="1219543" cy="430246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464" name="文本框 463"/>
            <p:cNvSpPr txBox="1"/>
            <p:nvPr>
              <p:custDataLst>
                <p:tags r:id="rId80"/>
              </p:custDataLst>
            </p:nvPr>
          </p:nvSpPr>
          <p:spPr>
            <a:xfrm>
              <a:off x="1664103" y="3874886"/>
              <a:ext cx="874107" cy="1474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碳排放上链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65" name="文本框 464"/>
            <p:cNvSpPr txBox="1"/>
            <p:nvPr>
              <p:custDataLst>
                <p:tags r:id="rId81"/>
              </p:custDataLst>
            </p:nvPr>
          </p:nvSpPr>
          <p:spPr>
            <a:xfrm>
              <a:off x="1518449" y="4062807"/>
              <a:ext cx="1192371" cy="1810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将碳排放报告上链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并添加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Txid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67" name="组合 466"/>
          <p:cNvGrpSpPr/>
          <p:nvPr/>
        </p:nvGrpSpPr>
        <p:grpSpPr>
          <a:xfrm>
            <a:off x="6737389" y="3358341"/>
            <a:ext cx="1170874" cy="473939"/>
            <a:chOff x="1491276" y="3857040"/>
            <a:chExt cx="1229543" cy="398355"/>
          </a:xfrm>
        </p:grpSpPr>
        <p:sp>
          <p:nvSpPr>
            <p:cNvPr id="468" name="圆角矩形 467"/>
            <p:cNvSpPr/>
            <p:nvPr>
              <p:custDataLst>
                <p:tags r:id="rId82"/>
              </p:custDataLst>
            </p:nvPr>
          </p:nvSpPr>
          <p:spPr>
            <a:xfrm>
              <a:off x="1491276" y="3857040"/>
              <a:ext cx="1229543" cy="398355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 dirty="0"/>
            </a:p>
          </p:txBody>
        </p:sp>
        <p:sp>
          <p:nvSpPr>
            <p:cNvPr id="469" name="文本框 468"/>
            <p:cNvSpPr txBox="1"/>
            <p:nvPr>
              <p:custDataLst>
                <p:tags r:id="rId83"/>
              </p:custDataLst>
            </p:nvPr>
          </p:nvSpPr>
          <p:spPr>
            <a:xfrm>
              <a:off x="1664103" y="3874886"/>
              <a:ext cx="874107" cy="1474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碳排放溯源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70" name="文本框 469"/>
            <p:cNvSpPr txBox="1"/>
            <p:nvPr>
              <p:custDataLst>
                <p:tags r:id="rId84"/>
              </p:custDataLst>
            </p:nvPr>
          </p:nvSpPr>
          <p:spPr>
            <a:xfrm>
              <a:off x="1518449" y="4078056"/>
              <a:ext cx="1185412" cy="905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根据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Txid</a:t>
              </a: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实现溯源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71" name="组合 470"/>
          <p:cNvGrpSpPr/>
          <p:nvPr/>
        </p:nvGrpSpPr>
        <p:grpSpPr>
          <a:xfrm>
            <a:off x="6742090" y="3890813"/>
            <a:ext cx="1170874" cy="473924"/>
            <a:chOff x="1474319" y="3856067"/>
            <a:chExt cx="1229542" cy="398341"/>
          </a:xfrm>
        </p:grpSpPr>
        <p:sp>
          <p:nvSpPr>
            <p:cNvPr id="472" name="圆角矩形 471"/>
            <p:cNvSpPr/>
            <p:nvPr>
              <p:custDataLst>
                <p:tags r:id="rId85"/>
              </p:custDataLst>
            </p:nvPr>
          </p:nvSpPr>
          <p:spPr>
            <a:xfrm>
              <a:off x="1474319" y="3856067"/>
              <a:ext cx="1229542" cy="398341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473" name="文本框 472"/>
            <p:cNvSpPr txBox="1"/>
            <p:nvPr>
              <p:custDataLst>
                <p:tags r:id="rId86"/>
              </p:custDataLst>
            </p:nvPr>
          </p:nvSpPr>
          <p:spPr>
            <a:xfrm>
              <a:off x="1643742" y="3868498"/>
              <a:ext cx="874107" cy="1474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碳排放上链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74" name="文本框 473"/>
            <p:cNvSpPr txBox="1"/>
            <p:nvPr>
              <p:custDataLst>
                <p:tags r:id="rId87"/>
              </p:custDataLst>
            </p:nvPr>
          </p:nvSpPr>
          <p:spPr>
            <a:xfrm>
              <a:off x="1478205" y="4039183"/>
              <a:ext cx="1185412" cy="1810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将交易信息上链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并添加</a:t>
              </a:r>
              <a:r>
                <a:rPr lang="en-US" altLang="zh-CN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Txid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475" name="虚尾箭头 474"/>
          <p:cNvSpPr/>
          <p:nvPr/>
        </p:nvSpPr>
        <p:spPr>
          <a:xfrm>
            <a:off x="6475990" y="3526397"/>
            <a:ext cx="272765" cy="119576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476" name="虚尾箭头 475"/>
          <p:cNvSpPr/>
          <p:nvPr/>
        </p:nvSpPr>
        <p:spPr>
          <a:xfrm rot="16200000">
            <a:off x="7238446" y="3797598"/>
            <a:ext cx="169298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477" name="虚尾箭头 476"/>
          <p:cNvSpPr/>
          <p:nvPr/>
        </p:nvSpPr>
        <p:spPr>
          <a:xfrm rot="16200000">
            <a:off x="6557443" y="3231898"/>
            <a:ext cx="169298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sp>
        <p:nvSpPr>
          <p:cNvPr id="478" name="圆角矩形 477"/>
          <p:cNvSpPr/>
          <p:nvPr>
            <p:custDataLst>
              <p:tags r:id="rId88"/>
            </p:custDataLst>
          </p:nvPr>
        </p:nvSpPr>
        <p:spPr>
          <a:xfrm>
            <a:off x="5352950" y="3940181"/>
            <a:ext cx="1205644" cy="357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r>
              <a:rPr kumimoji="1" lang="en-US" altLang="zh-CN" sz="1330" dirty="0">
                <a:solidFill>
                  <a:schemeClr val="bg1"/>
                </a:solidFill>
                <a:latin typeface="+mj-ea"/>
                <a:ea typeface="+mj-ea"/>
              </a:rPr>
              <a:t> </a:t>
            </a:r>
            <a:r>
              <a:rPr kumimoji="1" lang="zh-CN" altLang="en-US" sz="1330" dirty="0">
                <a:solidFill>
                  <a:schemeClr val="bg1"/>
                </a:solidFill>
                <a:latin typeface="+mj-ea"/>
                <a:ea typeface="+mj-ea"/>
              </a:rPr>
              <a:t>区块链平台</a:t>
            </a:r>
            <a:endParaRPr kumimoji="1" lang="zh-CN" altLang="en-US" sz="133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9" name="虚尾箭头 478"/>
          <p:cNvSpPr/>
          <p:nvPr/>
        </p:nvSpPr>
        <p:spPr>
          <a:xfrm rot="16200000">
            <a:off x="7099383" y="4465226"/>
            <a:ext cx="263786" cy="9127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grpSp>
        <p:nvGrpSpPr>
          <p:cNvPr id="480" name="组合 479"/>
          <p:cNvGrpSpPr/>
          <p:nvPr/>
        </p:nvGrpSpPr>
        <p:grpSpPr>
          <a:xfrm>
            <a:off x="6734736" y="2530333"/>
            <a:ext cx="1180602" cy="587134"/>
            <a:chOff x="1491276" y="3857041"/>
            <a:chExt cx="1239758" cy="493497"/>
          </a:xfrm>
        </p:grpSpPr>
        <p:sp>
          <p:nvSpPr>
            <p:cNvPr id="481" name="圆角矩形 480"/>
            <p:cNvSpPr/>
            <p:nvPr>
              <p:custDataLst>
                <p:tags r:id="rId89"/>
              </p:custDataLst>
            </p:nvPr>
          </p:nvSpPr>
          <p:spPr>
            <a:xfrm>
              <a:off x="1491276" y="3857041"/>
              <a:ext cx="1239758" cy="493497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482" name="文本框 481"/>
            <p:cNvSpPr txBox="1"/>
            <p:nvPr>
              <p:custDataLst>
                <p:tags r:id="rId90"/>
              </p:custDataLst>
            </p:nvPr>
          </p:nvSpPr>
          <p:spPr>
            <a:xfrm>
              <a:off x="1558387" y="3908986"/>
              <a:ext cx="1125478" cy="1474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获取碳交易信息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83" name="文本框 482"/>
            <p:cNvSpPr txBox="1"/>
            <p:nvPr>
              <p:custDataLst>
                <p:tags r:id="rId91"/>
              </p:custDataLst>
            </p:nvPr>
          </p:nvSpPr>
          <p:spPr>
            <a:xfrm>
              <a:off x="1511685" y="4102942"/>
              <a:ext cx="1185412" cy="1810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对扰乱市场秩序</a:t>
              </a:r>
              <a:endPara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碳交易进行封号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84" name="组合 483"/>
          <p:cNvGrpSpPr/>
          <p:nvPr/>
        </p:nvGrpSpPr>
        <p:grpSpPr>
          <a:xfrm>
            <a:off x="8270189" y="3789751"/>
            <a:ext cx="1215441" cy="577378"/>
            <a:chOff x="1491275" y="3865242"/>
            <a:chExt cx="1276343" cy="485297"/>
          </a:xfrm>
        </p:grpSpPr>
        <p:sp>
          <p:nvSpPr>
            <p:cNvPr id="485" name="圆角矩形 484"/>
            <p:cNvSpPr/>
            <p:nvPr>
              <p:custDataLst>
                <p:tags r:id="rId92"/>
              </p:custDataLst>
            </p:nvPr>
          </p:nvSpPr>
          <p:spPr>
            <a:xfrm>
              <a:off x="1491275" y="3865242"/>
              <a:ext cx="1276343" cy="485297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486" name="文本框 485"/>
            <p:cNvSpPr txBox="1"/>
            <p:nvPr>
              <p:custDataLst>
                <p:tags r:id="rId93"/>
              </p:custDataLst>
            </p:nvPr>
          </p:nvSpPr>
          <p:spPr>
            <a:xfrm>
              <a:off x="1596244" y="3952322"/>
              <a:ext cx="1083802" cy="1474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执行高权限操作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87" name="文本框 486"/>
            <p:cNvSpPr txBox="1"/>
            <p:nvPr>
              <p:custDataLst>
                <p:tags r:id="rId94"/>
              </p:custDataLst>
            </p:nvPr>
          </p:nvSpPr>
          <p:spPr>
            <a:xfrm>
              <a:off x="1511685" y="4148212"/>
              <a:ext cx="1185412" cy="905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用户审核、用户封禁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88" name="组合 487"/>
          <p:cNvGrpSpPr/>
          <p:nvPr/>
        </p:nvGrpSpPr>
        <p:grpSpPr>
          <a:xfrm>
            <a:off x="8247526" y="4505781"/>
            <a:ext cx="1215441" cy="577378"/>
            <a:chOff x="1491275" y="3865242"/>
            <a:chExt cx="1276343" cy="485297"/>
          </a:xfrm>
        </p:grpSpPr>
        <p:sp>
          <p:nvSpPr>
            <p:cNvPr id="489" name="圆角矩形 488"/>
            <p:cNvSpPr/>
            <p:nvPr>
              <p:custDataLst>
                <p:tags r:id="rId95"/>
              </p:custDataLst>
            </p:nvPr>
          </p:nvSpPr>
          <p:spPr>
            <a:xfrm>
              <a:off x="1491275" y="3865242"/>
              <a:ext cx="1276343" cy="485297"/>
            </a:xfrm>
            <a:prstGeom prst="roundRect">
              <a:avLst>
                <a:gd name="adj" fmla="val 9777"/>
              </a:avLst>
            </a:prstGeom>
            <a:solidFill>
              <a:schemeClr val="bg1"/>
            </a:solidFill>
            <a:ln>
              <a:noFill/>
            </a:ln>
            <a:effectLst>
              <a:outerShdw blurRad="180975" dist="60325" dir="2700013" sx="98000" sy="98000" algn="c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868" tIns="43434" rIns="86868" bIns="43434" rtlCol="0" anchor="ctr"/>
            <a:lstStyle/>
            <a:p>
              <a:pPr algn="ctr"/>
              <a:endParaRPr kumimoji="1" lang="zh-CN" altLang="en-US" sz="1710"/>
            </a:p>
          </p:txBody>
        </p:sp>
        <p:sp>
          <p:nvSpPr>
            <p:cNvPr id="490" name="文本框 489"/>
            <p:cNvSpPr txBox="1"/>
            <p:nvPr>
              <p:custDataLst>
                <p:tags r:id="rId96"/>
              </p:custDataLst>
            </p:nvPr>
          </p:nvSpPr>
          <p:spPr>
            <a:xfrm>
              <a:off x="1596244" y="3952322"/>
              <a:ext cx="1083802" cy="1474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114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管理区块链平台</a:t>
              </a:r>
              <a:endParaRPr lang="zh-CN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91" name="文本框 490"/>
            <p:cNvSpPr txBox="1"/>
            <p:nvPr>
              <p:custDataLst>
                <p:tags r:id="rId97"/>
              </p:custDataLst>
            </p:nvPr>
          </p:nvSpPr>
          <p:spPr>
            <a:xfrm>
              <a:off x="1560538" y="4161641"/>
              <a:ext cx="1185412" cy="905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 defTabSz="914400">
                <a:defRPr/>
              </a:pPr>
              <a:r>
                <a:rPr lang="zh-CN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添加合约，维护区块链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636" name="虚尾箭头 635"/>
          <p:cNvSpPr/>
          <p:nvPr/>
        </p:nvSpPr>
        <p:spPr>
          <a:xfrm>
            <a:off x="7867528" y="4814085"/>
            <a:ext cx="421325" cy="9236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  <p:grpSp>
        <p:nvGrpSpPr>
          <p:cNvPr id="492" name="组合 491"/>
          <p:cNvGrpSpPr/>
          <p:nvPr/>
        </p:nvGrpSpPr>
        <p:grpSpPr>
          <a:xfrm>
            <a:off x="8494755" y="3213190"/>
            <a:ext cx="688394" cy="523211"/>
            <a:chOff x="4091361" y="3805416"/>
            <a:chExt cx="688394" cy="523211"/>
          </a:xfrm>
        </p:grpSpPr>
        <p:grpSp>
          <p:nvGrpSpPr>
            <p:cNvPr id="493" name="图形 20" descr="用户"/>
            <p:cNvGrpSpPr>
              <a:grpSpLocks noChangeAspect="1"/>
            </p:cNvGrpSpPr>
            <p:nvPr/>
          </p:nvGrpSpPr>
          <p:grpSpPr>
            <a:xfrm>
              <a:off x="4204352" y="3805416"/>
              <a:ext cx="446956" cy="278818"/>
              <a:chOff x="5470513" y="3266833"/>
              <a:chExt cx="760090" cy="474154"/>
            </a:xfr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497" name="任意形状 496"/>
              <p:cNvSpPr/>
              <p:nvPr/>
            </p:nvSpPr>
            <p:spPr>
              <a:xfrm>
                <a:off x="5551950" y="3266833"/>
                <a:ext cx="162877" cy="162875"/>
              </a:xfrm>
              <a:custGeom>
                <a:avLst/>
                <a:gdLst>
                  <a:gd name="connsiteX0" fmla="*/ 171450 w 171450"/>
                  <a:gd name="connsiteY0" fmla="*/ 85725 h 171449"/>
                  <a:gd name="connsiteX1" fmla="*/ 85725 w 171450"/>
                  <a:gd name="connsiteY1" fmla="*/ 171450 h 171449"/>
                  <a:gd name="connsiteX2" fmla="*/ 0 w 171450"/>
                  <a:gd name="connsiteY2" fmla="*/ 85725 h 171449"/>
                  <a:gd name="connsiteX3" fmla="*/ 85725 w 171450"/>
                  <a:gd name="connsiteY3" fmla="*/ 0 h 171449"/>
                  <a:gd name="connsiteX4" fmla="*/ 171450 w 171450"/>
                  <a:gd name="connsiteY4" fmla="*/ 85725 h 17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49">
                    <a:moveTo>
                      <a:pt x="171450" y="85725"/>
                    </a:moveTo>
                    <a:cubicBezTo>
                      <a:pt x="171450" y="133070"/>
                      <a:pt x="133070" y="171450"/>
                      <a:pt x="85725" y="171450"/>
                    </a:cubicBezTo>
                    <a:cubicBezTo>
                      <a:pt x="38380" y="171450"/>
                      <a:pt x="0" y="133070"/>
                      <a:pt x="0" y="85725"/>
                    </a:cubicBezTo>
                    <a:cubicBezTo>
                      <a:pt x="0" y="38380"/>
                      <a:pt x="38380" y="0"/>
                      <a:pt x="85725" y="0"/>
                    </a:cubicBezTo>
                    <a:cubicBezTo>
                      <a:pt x="133070" y="0"/>
                      <a:pt x="171450" y="38380"/>
                      <a:pt x="171450" y="857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/>
            </p:spPr>
            <p:txBody>
              <a:bodyPr lIns="86868" tIns="43434" rIns="86868" bIns="43434" rtlCol="0" anchor="ctr"/>
              <a:lstStyle/>
              <a:p>
                <a:endParaRPr lang="zh-CN" altLang="en-US" sz="1710"/>
              </a:p>
            </p:txBody>
          </p:sp>
          <p:sp>
            <p:nvSpPr>
              <p:cNvPr id="498" name="任意形状 497"/>
              <p:cNvSpPr/>
              <p:nvPr/>
            </p:nvSpPr>
            <p:spPr>
              <a:xfrm>
                <a:off x="5986287" y="3266833"/>
                <a:ext cx="162877" cy="162875"/>
              </a:xfrm>
              <a:custGeom>
                <a:avLst/>
                <a:gdLst>
                  <a:gd name="connsiteX0" fmla="*/ 171450 w 171450"/>
                  <a:gd name="connsiteY0" fmla="*/ 85725 h 171449"/>
                  <a:gd name="connsiteX1" fmla="*/ 85725 w 171450"/>
                  <a:gd name="connsiteY1" fmla="*/ 171450 h 171449"/>
                  <a:gd name="connsiteX2" fmla="*/ 0 w 171450"/>
                  <a:gd name="connsiteY2" fmla="*/ 85725 h 171449"/>
                  <a:gd name="connsiteX3" fmla="*/ 85725 w 171450"/>
                  <a:gd name="connsiteY3" fmla="*/ 0 h 171449"/>
                  <a:gd name="connsiteX4" fmla="*/ 171450 w 171450"/>
                  <a:gd name="connsiteY4" fmla="*/ 85725 h 17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49">
                    <a:moveTo>
                      <a:pt x="171450" y="85725"/>
                    </a:moveTo>
                    <a:cubicBezTo>
                      <a:pt x="171450" y="133070"/>
                      <a:pt x="133070" y="171450"/>
                      <a:pt x="85725" y="171450"/>
                    </a:cubicBezTo>
                    <a:cubicBezTo>
                      <a:pt x="38380" y="171450"/>
                      <a:pt x="0" y="133070"/>
                      <a:pt x="0" y="85725"/>
                    </a:cubicBezTo>
                    <a:cubicBezTo>
                      <a:pt x="0" y="38380"/>
                      <a:pt x="38380" y="0"/>
                      <a:pt x="85725" y="0"/>
                    </a:cubicBezTo>
                    <a:cubicBezTo>
                      <a:pt x="133070" y="0"/>
                      <a:pt x="171450" y="38380"/>
                      <a:pt x="171450" y="857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/>
            </p:spPr>
            <p:txBody>
              <a:bodyPr lIns="86868" tIns="43434" rIns="86868" bIns="43434" rtlCol="0" anchor="ctr"/>
              <a:lstStyle/>
              <a:p>
                <a:endParaRPr lang="zh-CN" altLang="en-US" sz="1710"/>
              </a:p>
            </p:txBody>
          </p:sp>
          <p:sp>
            <p:nvSpPr>
              <p:cNvPr id="499" name="任意形状 498"/>
              <p:cNvSpPr/>
              <p:nvPr/>
            </p:nvSpPr>
            <p:spPr>
              <a:xfrm>
                <a:off x="5687677" y="3578112"/>
                <a:ext cx="325755" cy="162875"/>
              </a:xfrm>
              <a:custGeom>
                <a:avLst/>
                <a:gdLst>
                  <a:gd name="connsiteX0" fmla="*/ 342900 w 342900"/>
                  <a:gd name="connsiteY0" fmla="*/ 171450 h 171449"/>
                  <a:gd name="connsiteX1" fmla="*/ 342900 w 342900"/>
                  <a:gd name="connsiteY1" fmla="*/ 85725 h 171449"/>
                  <a:gd name="connsiteX2" fmla="*/ 325755 w 342900"/>
                  <a:gd name="connsiteY2" fmla="*/ 51435 h 171449"/>
                  <a:gd name="connsiteX3" fmla="*/ 241935 w 342900"/>
                  <a:gd name="connsiteY3" fmla="*/ 11430 h 171449"/>
                  <a:gd name="connsiteX4" fmla="*/ 171450 w 342900"/>
                  <a:gd name="connsiteY4" fmla="*/ 0 h 171449"/>
                  <a:gd name="connsiteX5" fmla="*/ 100965 w 342900"/>
                  <a:gd name="connsiteY5" fmla="*/ 11430 h 171449"/>
                  <a:gd name="connsiteX6" fmla="*/ 17145 w 342900"/>
                  <a:gd name="connsiteY6" fmla="*/ 51435 h 171449"/>
                  <a:gd name="connsiteX7" fmla="*/ 0 w 342900"/>
                  <a:gd name="connsiteY7" fmla="*/ 85725 h 171449"/>
                  <a:gd name="connsiteX8" fmla="*/ 0 w 342900"/>
                  <a:gd name="connsiteY8" fmla="*/ 171450 h 171449"/>
                  <a:gd name="connsiteX9" fmla="*/ 342900 w 342900"/>
                  <a:gd name="connsiteY9" fmla="*/ 171450 h 171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00" h="171449">
                    <a:moveTo>
                      <a:pt x="342900" y="171450"/>
                    </a:moveTo>
                    <a:lnTo>
                      <a:pt x="342900" y="85725"/>
                    </a:lnTo>
                    <a:cubicBezTo>
                      <a:pt x="342900" y="72390"/>
                      <a:pt x="337185" y="59055"/>
                      <a:pt x="325755" y="51435"/>
                    </a:cubicBezTo>
                    <a:cubicBezTo>
                      <a:pt x="302895" y="32385"/>
                      <a:pt x="272415" y="19050"/>
                      <a:pt x="241935" y="11430"/>
                    </a:cubicBezTo>
                    <a:cubicBezTo>
                      <a:pt x="220980" y="5715"/>
                      <a:pt x="196215" y="0"/>
                      <a:pt x="171450" y="0"/>
                    </a:cubicBezTo>
                    <a:cubicBezTo>
                      <a:pt x="148590" y="0"/>
                      <a:pt x="123825" y="3810"/>
                      <a:pt x="100965" y="11430"/>
                    </a:cubicBezTo>
                    <a:cubicBezTo>
                      <a:pt x="70485" y="19050"/>
                      <a:pt x="41910" y="34290"/>
                      <a:pt x="17145" y="51435"/>
                    </a:cubicBezTo>
                    <a:cubicBezTo>
                      <a:pt x="5715" y="60960"/>
                      <a:pt x="0" y="72390"/>
                      <a:pt x="0" y="85725"/>
                    </a:cubicBezTo>
                    <a:lnTo>
                      <a:pt x="0" y="171450"/>
                    </a:lnTo>
                    <a:lnTo>
                      <a:pt x="342900" y="1714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/>
            </p:spPr>
            <p:txBody>
              <a:bodyPr lIns="86868" tIns="43434" rIns="86868" bIns="43434" rtlCol="0" anchor="ctr"/>
              <a:lstStyle/>
              <a:p>
                <a:endParaRPr lang="zh-CN" altLang="en-US" sz="1710"/>
              </a:p>
            </p:txBody>
          </p:sp>
          <p:sp>
            <p:nvSpPr>
              <p:cNvPr id="501" name="任意形状 500"/>
              <p:cNvSpPr/>
              <p:nvPr/>
            </p:nvSpPr>
            <p:spPr>
              <a:xfrm>
                <a:off x="5769120" y="3393515"/>
                <a:ext cx="162877" cy="162877"/>
              </a:xfrm>
              <a:custGeom>
                <a:avLst/>
                <a:gdLst>
                  <a:gd name="connsiteX0" fmla="*/ 171450 w 171450"/>
                  <a:gd name="connsiteY0" fmla="*/ 85725 h 171450"/>
                  <a:gd name="connsiteX1" fmla="*/ 85725 w 171450"/>
                  <a:gd name="connsiteY1" fmla="*/ 171450 h 171450"/>
                  <a:gd name="connsiteX2" fmla="*/ 0 w 171450"/>
                  <a:gd name="connsiteY2" fmla="*/ 85725 h 171450"/>
                  <a:gd name="connsiteX3" fmla="*/ 85725 w 171450"/>
                  <a:gd name="connsiteY3" fmla="*/ 0 h 171450"/>
                  <a:gd name="connsiteX4" fmla="*/ 171450 w 171450"/>
                  <a:gd name="connsiteY4" fmla="*/ 857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1450" y="85725"/>
                    </a:moveTo>
                    <a:cubicBezTo>
                      <a:pt x="171450" y="133070"/>
                      <a:pt x="133070" y="171450"/>
                      <a:pt x="85725" y="171450"/>
                    </a:cubicBezTo>
                    <a:cubicBezTo>
                      <a:pt x="38380" y="171450"/>
                      <a:pt x="0" y="133070"/>
                      <a:pt x="0" y="85725"/>
                    </a:cubicBezTo>
                    <a:cubicBezTo>
                      <a:pt x="0" y="38380"/>
                      <a:pt x="38380" y="0"/>
                      <a:pt x="85725" y="0"/>
                    </a:cubicBezTo>
                    <a:cubicBezTo>
                      <a:pt x="133070" y="0"/>
                      <a:pt x="171450" y="38380"/>
                      <a:pt x="171450" y="857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/>
            </p:spPr>
            <p:txBody>
              <a:bodyPr lIns="86868" tIns="43434" rIns="86868" bIns="43434" rtlCol="0" anchor="ctr"/>
              <a:lstStyle/>
              <a:p>
                <a:endParaRPr lang="zh-CN" altLang="en-US" sz="1710"/>
              </a:p>
            </p:txBody>
          </p:sp>
          <p:sp>
            <p:nvSpPr>
              <p:cNvPr id="502" name="任意形状 501"/>
              <p:cNvSpPr/>
              <p:nvPr/>
            </p:nvSpPr>
            <p:spPr>
              <a:xfrm>
                <a:off x="5935615" y="3451427"/>
                <a:ext cx="294988" cy="162877"/>
              </a:xfrm>
              <a:custGeom>
                <a:avLst/>
                <a:gdLst>
                  <a:gd name="connsiteX0" fmla="*/ 293370 w 310514"/>
                  <a:gd name="connsiteY0" fmla="*/ 51435 h 171450"/>
                  <a:gd name="connsiteX1" fmla="*/ 209550 w 310514"/>
                  <a:gd name="connsiteY1" fmla="*/ 11430 h 171450"/>
                  <a:gd name="connsiteX2" fmla="*/ 139065 w 310514"/>
                  <a:gd name="connsiteY2" fmla="*/ 0 h 171450"/>
                  <a:gd name="connsiteX3" fmla="*/ 68580 w 310514"/>
                  <a:gd name="connsiteY3" fmla="*/ 11430 h 171450"/>
                  <a:gd name="connsiteX4" fmla="*/ 34290 w 310514"/>
                  <a:gd name="connsiteY4" fmla="*/ 24765 h 171450"/>
                  <a:gd name="connsiteX5" fmla="*/ 34290 w 310514"/>
                  <a:gd name="connsiteY5" fmla="*/ 26670 h 171450"/>
                  <a:gd name="connsiteX6" fmla="*/ 0 w 310514"/>
                  <a:gd name="connsiteY6" fmla="*/ 110490 h 171450"/>
                  <a:gd name="connsiteX7" fmla="*/ 87630 w 310514"/>
                  <a:gd name="connsiteY7" fmla="*/ 154305 h 171450"/>
                  <a:gd name="connsiteX8" fmla="*/ 102870 w 310514"/>
                  <a:gd name="connsiteY8" fmla="*/ 171450 h 171450"/>
                  <a:gd name="connsiteX9" fmla="*/ 310515 w 310514"/>
                  <a:gd name="connsiteY9" fmla="*/ 171450 h 171450"/>
                  <a:gd name="connsiteX10" fmla="*/ 310515 w 310514"/>
                  <a:gd name="connsiteY10" fmla="*/ 85725 h 171450"/>
                  <a:gd name="connsiteX11" fmla="*/ 293370 w 310514"/>
                  <a:gd name="connsiteY11" fmla="*/ 5143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0514" h="171450">
                    <a:moveTo>
                      <a:pt x="293370" y="51435"/>
                    </a:moveTo>
                    <a:cubicBezTo>
                      <a:pt x="270510" y="32385"/>
                      <a:pt x="240030" y="19050"/>
                      <a:pt x="209550" y="11430"/>
                    </a:cubicBezTo>
                    <a:cubicBezTo>
                      <a:pt x="188595" y="5715"/>
                      <a:pt x="163830" y="0"/>
                      <a:pt x="139065" y="0"/>
                    </a:cubicBezTo>
                    <a:cubicBezTo>
                      <a:pt x="116205" y="0"/>
                      <a:pt x="91440" y="3810"/>
                      <a:pt x="68580" y="11430"/>
                    </a:cubicBezTo>
                    <a:cubicBezTo>
                      <a:pt x="57150" y="15240"/>
                      <a:pt x="45720" y="19050"/>
                      <a:pt x="34290" y="24765"/>
                    </a:cubicBezTo>
                    <a:lnTo>
                      <a:pt x="34290" y="26670"/>
                    </a:lnTo>
                    <a:cubicBezTo>
                      <a:pt x="34290" y="59055"/>
                      <a:pt x="20955" y="89535"/>
                      <a:pt x="0" y="110490"/>
                    </a:cubicBezTo>
                    <a:cubicBezTo>
                      <a:pt x="36195" y="121920"/>
                      <a:pt x="64770" y="137160"/>
                      <a:pt x="87630" y="154305"/>
                    </a:cubicBezTo>
                    <a:cubicBezTo>
                      <a:pt x="93345" y="160020"/>
                      <a:pt x="99060" y="163830"/>
                      <a:pt x="102870" y="171450"/>
                    </a:cubicBezTo>
                    <a:lnTo>
                      <a:pt x="310515" y="171450"/>
                    </a:lnTo>
                    <a:lnTo>
                      <a:pt x="310515" y="85725"/>
                    </a:lnTo>
                    <a:cubicBezTo>
                      <a:pt x="310515" y="72390"/>
                      <a:pt x="304800" y="59055"/>
                      <a:pt x="293370" y="514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/>
            </p:spPr>
            <p:txBody>
              <a:bodyPr lIns="86868" tIns="43434" rIns="86868" bIns="43434" rtlCol="0" anchor="ctr"/>
              <a:lstStyle/>
              <a:p>
                <a:endParaRPr lang="zh-CN" altLang="en-US" sz="1710"/>
              </a:p>
            </p:txBody>
          </p:sp>
          <p:sp>
            <p:nvSpPr>
              <p:cNvPr id="512" name="任意形状 511"/>
              <p:cNvSpPr/>
              <p:nvPr/>
            </p:nvSpPr>
            <p:spPr>
              <a:xfrm>
                <a:off x="5470513" y="3451427"/>
                <a:ext cx="294988" cy="162877"/>
              </a:xfrm>
              <a:custGeom>
                <a:avLst/>
                <a:gdLst>
                  <a:gd name="connsiteX0" fmla="*/ 222885 w 310514"/>
                  <a:gd name="connsiteY0" fmla="*/ 154305 h 171450"/>
                  <a:gd name="connsiteX1" fmla="*/ 222885 w 310514"/>
                  <a:gd name="connsiteY1" fmla="*/ 154305 h 171450"/>
                  <a:gd name="connsiteX2" fmla="*/ 310515 w 310514"/>
                  <a:gd name="connsiteY2" fmla="*/ 110490 h 171450"/>
                  <a:gd name="connsiteX3" fmla="*/ 276225 w 310514"/>
                  <a:gd name="connsiteY3" fmla="*/ 26670 h 171450"/>
                  <a:gd name="connsiteX4" fmla="*/ 276225 w 310514"/>
                  <a:gd name="connsiteY4" fmla="*/ 22860 h 171450"/>
                  <a:gd name="connsiteX5" fmla="*/ 241935 w 310514"/>
                  <a:gd name="connsiteY5" fmla="*/ 11430 h 171450"/>
                  <a:gd name="connsiteX6" fmla="*/ 171450 w 310514"/>
                  <a:gd name="connsiteY6" fmla="*/ 0 h 171450"/>
                  <a:gd name="connsiteX7" fmla="*/ 100965 w 310514"/>
                  <a:gd name="connsiteY7" fmla="*/ 11430 h 171450"/>
                  <a:gd name="connsiteX8" fmla="*/ 17145 w 310514"/>
                  <a:gd name="connsiteY8" fmla="*/ 51435 h 171450"/>
                  <a:gd name="connsiteX9" fmla="*/ 0 w 310514"/>
                  <a:gd name="connsiteY9" fmla="*/ 85725 h 171450"/>
                  <a:gd name="connsiteX10" fmla="*/ 0 w 310514"/>
                  <a:gd name="connsiteY10" fmla="*/ 171450 h 171450"/>
                  <a:gd name="connsiteX11" fmla="*/ 205740 w 310514"/>
                  <a:gd name="connsiteY11" fmla="*/ 171450 h 171450"/>
                  <a:gd name="connsiteX12" fmla="*/ 222885 w 310514"/>
                  <a:gd name="connsiteY12" fmla="*/ 15430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0514" h="171450">
                    <a:moveTo>
                      <a:pt x="222885" y="154305"/>
                    </a:moveTo>
                    <a:lnTo>
                      <a:pt x="222885" y="154305"/>
                    </a:lnTo>
                    <a:cubicBezTo>
                      <a:pt x="249555" y="135255"/>
                      <a:pt x="280035" y="120015"/>
                      <a:pt x="310515" y="110490"/>
                    </a:cubicBezTo>
                    <a:cubicBezTo>
                      <a:pt x="289560" y="87630"/>
                      <a:pt x="276225" y="59055"/>
                      <a:pt x="276225" y="26670"/>
                    </a:cubicBezTo>
                    <a:cubicBezTo>
                      <a:pt x="276225" y="24765"/>
                      <a:pt x="276225" y="24765"/>
                      <a:pt x="276225" y="22860"/>
                    </a:cubicBezTo>
                    <a:cubicBezTo>
                      <a:pt x="264795" y="19050"/>
                      <a:pt x="253365" y="13335"/>
                      <a:pt x="241935" y="11430"/>
                    </a:cubicBezTo>
                    <a:cubicBezTo>
                      <a:pt x="220980" y="5715"/>
                      <a:pt x="196215" y="0"/>
                      <a:pt x="171450" y="0"/>
                    </a:cubicBezTo>
                    <a:cubicBezTo>
                      <a:pt x="148590" y="0"/>
                      <a:pt x="123825" y="3810"/>
                      <a:pt x="100965" y="11430"/>
                    </a:cubicBezTo>
                    <a:cubicBezTo>
                      <a:pt x="70485" y="20955"/>
                      <a:pt x="41910" y="34290"/>
                      <a:pt x="17145" y="51435"/>
                    </a:cubicBezTo>
                    <a:cubicBezTo>
                      <a:pt x="5715" y="59055"/>
                      <a:pt x="0" y="72390"/>
                      <a:pt x="0" y="85725"/>
                    </a:cubicBezTo>
                    <a:lnTo>
                      <a:pt x="0" y="171450"/>
                    </a:lnTo>
                    <a:lnTo>
                      <a:pt x="205740" y="171450"/>
                    </a:lnTo>
                    <a:cubicBezTo>
                      <a:pt x="211455" y="163830"/>
                      <a:pt x="215265" y="160020"/>
                      <a:pt x="222885" y="154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/>
            </p:spPr>
            <p:txBody>
              <a:bodyPr lIns="86868" tIns="43434" rIns="86868" bIns="43434" rtlCol="0" anchor="ctr"/>
              <a:lstStyle/>
              <a:p>
                <a:endParaRPr lang="zh-CN" altLang="en-US" sz="1710"/>
              </a:p>
            </p:txBody>
          </p:sp>
        </p:grpSp>
        <p:sp>
          <p:nvSpPr>
            <p:cNvPr id="496" name="文本框 495"/>
            <p:cNvSpPr txBox="1"/>
            <p:nvPr>
              <p:custDataLst>
                <p:tags r:id="rId98"/>
              </p:custDataLst>
            </p:nvPr>
          </p:nvSpPr>
          <p:spPr>
            <a:xfrm>
              <a:off x="4091361" y="4087342"/>
              <a:ext cx="688394" cy="241285"/>
            </a:xfrm>
            <a:prstGeom prst="rect">
              <a:avLst/>
            </a:prstGeom>
            <a:noFill/>
            <a:effectLst/>
          </p:spPr>
          <p:txBody>
            <a:bodyPr wrap="none" lIns="86868" tIns="43434" rIns="86868" bIns="43434" rtlCol="0">
              <a:spAutoFit/>
              <a:scene3d>
                <a:camera prst="orthographicFront"/>
                <a:lightRig rig="threePt" dir="t"/>
              </a:scene3d>
              <a:sp3d contourW="12065">
                <a:bevelT w="0" h="0"/>
                <a:bevelB w="0" h="0"/>
              </a:sp3d>
            </a:bodyPr>
            <a:lstStyle/>
            <a:p>
              <a:pPr lvl="0" algn="ctr"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管理部门</a:t>
              </a: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513" name="虚尾箭头 512"/>
          <p:cNvSpPr/>
          <p:nvPr/>
        </p:nvSpPr>
        <p:spPr>
          <a:xfrm>
            <a:off x="6411480" y="4813542"/>
            <a:ext cx="263786" cy="91274"/>
          </a:xfrm>
          <a:prstGeom prst="stripedRightArrow">
            <a:avLst>
              <a:gd name="adj1" fmla="val 29437"/>
              <a:gd name="adj2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0000">
                <a:schemeClr val="accent2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68" tIns="43434" rIns="86868" bIns="43434" rtlCol="0" anchor="ctr"/>
          <a:lstStyle/>
          <a:p>
            <a:pPr algn="ctr"/>
            <a:endParaRPr kumimoji="1" lang="zh-CN" altLang="en-US" sz="171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1923604" cy="415498"/>
          </a:xfrm>
        </p:spPr>
        <p:txBody>
          <a:bodyPr/>
          <a:lstStyle/>
          <a:p>
            <a:r>
              <a:rPr kumimoji="1" lang="zh-CN" altLang="en-US" b="1" dirty="0"/>
              <a:t>区块链溯源</a:t>
            </a:r>
            <a:endParaRPr kumimoji="1" lang="zh-CN" altLang="en-US" b="1" dirty="0"/>
          </a:p>
        </p:txBody>
      </p:sp>
      <p:grpSp>
        <p:nvGrpSpPr>
          <p:cNvPr id="3" name="Group 4"/>
          <p:cNvGrpSpPr/>
          <p:nvPr/>
        </p:nvGrpSpPr>
        <p:grpSpPr>
          <a:xfrm>
            <a:off x="1433480" y="2197325"/>
            <a:ext cx="9732559" cy="3695235"/>
            <a:chOff x="388359" y="1400068"/>
            <a:chExt cx="7300754" cy="2771933"/>
          </a:xfrm>
        </p:grpSpPr>
        <p:pic>
          <p:nvPicPr>
            <p:cNvPr id="4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50561" y="2232781"/>
              <a:ext cx="781797" cy="791569"/>
            </a:xfrm>
            <a:prstGeom prst="rect">
              <a:avLst/>
            </a:prstGeom>
          </p:spPr>
        </p:pic>
        <p:pic>
          <p:nvPicPr>
            <p:cNvPr id="5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4426" y="1400068"/>
              <a:ext cx="1039080" cy="1480200"/>
            </a:xfrm>
            <a:prstGeom prst="rect">
              <a:avLst/>
            </a:prstGeom>
          </p:spPr>
        </p:pic>
        <p:pic>
          <p:nvPicPr>
            <p:cNvPr id="6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76918">
              <a:off x="2882324" y="3369318"/>
              <a:ext cx="1036226" cy="623964"/>
            </a:xfrm>
            <a:prstGeom prst="rect">
              <a:avLst/>
            </a:prstGeom>
          </p:spPr>
        </p:pic>
        <p:pic>
          <p:nvPicPr>
            <p:cNvPr id="7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1331" y="2299974"/>
              <a:ext cx="1084970" cy="1058507"/>
            </a:xfrm>
            <a:prstGeom prst="rect">
              <a:avLst/>
            </a:prstGeom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3219" y="2717769"/>
              <a:ext cx="495300" cy="774700"/>
            </a:xfrm>
            <a:prstGeom prst="rect">
              <a:avLst/>
            </a:prstGeom>
          </p:spPr>
        </p:pic>
        <p:pic>
          <p:nvPicPr>
            <p:cNvPr id="9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1403" y="2378232"/>
              <a:ext cx="895816" cy="411216"/>
            </a:xfrm>
            <a:prstGeom prst="rect">
              <a:avLst/>
            </a:prstGeom>
          </p:spPr>
        </p:pic>
        <p:sp>
          <p:nvSpPr>
            <p:cNvPr id="10" name="Rounded Rectangle 11"/>
            <p:cNvSpPr/>
            <p:nvPr/>
          </p:nvSpPr>
          <p:spPr>
            <a:xfrm>
              <a:off x="396000" y="2251525"/>
              <a:ext cx="1222980" cy="1523895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+mn-ea"/>
              </a:endParaRPr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2146255" y="2360790"/>
              <a:ext cx="8002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  <a:latin typeface="+mn-ea"/>
                </a:rPr>
                <a:t>业务系统</a:t>
              </a:r>
              <a:endParaRPr 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 rot="1736415">
              <a:off x="3626145" y="2057092"/>
              <a:ext cx="1089041" cy="207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  <a:latin typeface="+mn-ea"/>
                </a:rPr>
                <a:t>区块链溯源系统</a:t>
              </a:r>
              <a:endParaRPr lang="en-US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3160736" y="3956557"/>
              <a:ext cx="12064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latin typeface="+mn-ea"/>
                </a:rPr>
                <a:t>用户终端溯源查询</a:t>
              </a:r>
              <a:endParaRPr lang="en-US" sz="1200" b="1" dirty="0">
                <a:latin typeface="+mn-ea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5845577" y="2232754"/>
              <a:ext cx="8954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+mn-ea"/>
                </a:rPr>
                <a:t>数据分析</a:t>
              </a:r>
              <a:endParaRPr lang="en-US" sz="1200" b="1" dirty="0">
                <a:latin typeface="+mn-ea"/>
              </a:endParaRPr>
            </a:p>
          </p:txBody>
        </p:sp>
        <p:sp>
          <p:nvSpPr>
            <p:cNvPr id="15" name="Rectangle 16"/>
            <p:cNvSpPr/>
            <p:nvPr/>
          </p:nvSpPr>
          <p:spPr>
            <a:xfrm>
              <a:off x="388359" y="1877264"/>
              <a:ext cx="1221550" cy="346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99898"/>
                  </a:solidFill>
                  <a:latin typeface="+mn-ea"/>
                </a:rPr>
                <a:t>针对数据生产方的多渠道数据交互</a:t>
              </a:r>
              <a:endParaRPr lang="en-US" sz="1200" b="1" dirty="0">
                <a:solidFill>
                  <a:srgbClr val="299898"/>
                </a:solidFill>
                <a:latin typeface="+mn-ea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519791" y="2402473"/>
              <a:ext cx="978604" cy="346312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latin typeface="+mn-ea"/>
                </a:defRPr>
              </a:lvl1pPr>
            </a:lstStyle>
            <a:p>
              <a:r>
                <a:rPr lang="en-US" sz="1200" dirty="0" err="1"/>
                <a:t>基于区块链节点的数据同步</a:t>
              </a:r>
              <a:endParaRPr lang="en-US" sz="1200" dirty="0"/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507884" y="2868146"/>
              <a:ext cx="978604" cy="346312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latin typeface="+mn-ea"/>
                </a:defRPr>
              </a:lvl1pPr>
            </a:lstStyle>
            <a:p>
              <a:r>
                <a:rPr lang="en-US" sz="1200" dirty="0" err="1"/>
                <a:t>基于终端工具的数据上链</a:t>
              </a:r>
              <a:endParaRPr lang="en-US" sz="1200" dirty="0"/>
            </a:p>
          </p:txBody>
        </p:sp>
        <p:sp>
          <p:nvSpPr>
            <p:cNvPr id="18" name="TextBox 19"/>
            <p:cNvSpPr txBox="1"/>
            <p:nvPr/>
          </p:nvSpPr>
          <p:spPr>
            <a:xfrm>
              <a:off x="517594" y="3314499"/>
              <a:ext cx="978604" cy="346312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latin typeface="+mn-ea"/>
                </a:defRPr>
              </a:lvl1pPr>
            </a:lstStyle>
            <a:p>
              <a:r>
                <a:rPr lang="en-US" sz="1200" dirty="0" err="1"/>
                <a:t>基于管理工具的数据查看</a:t>
              </a:r>
              <a:endParaRPr lang="en-US" sz="1200" dirty="0"/>
            </a:p>
          </p:txBody>
        </p:sp>
        <p:sp>
          <p:nvSpPr>
            <p:cNvPr id="19" name="Rounded Rectangle 20"/>
            <p:cNvSpPr/>
            <p:nvPr/>
          </p:nvSpPr>
          <p:spPr>
            <a:xfrm>
              <a:off x="6466133" y="2529360"/>
              <a:ext cx="1222980" cy="1336487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+mn-ea"/>
              </a:endParaRPr>
            </a:p>
          </p:txBody>
        </p:sp>
        <p:sp>
          <p:nvSpPr>
            <p:cNvPr id="20" name="TextBox 21"/>
            <p:cNvSpPr txBox="1"/>
            <p:nvPr/>
          </p:nvSpPr>
          <p:spPr>
            <a:xfrm>
              <a:off x="6617771" y="2673352"/>
              <a:ext cx="966697" cy="215444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latin typeface="+mn-ea"/>
                </a:defRPr>
              </a:lvl1pPr>
            </a:lstStyle>
            <a:p>
              <a:r>
                <a:rPr lang="en-US" sz="1200" dirty="0" err="1"/>
                <a:t>原始区块链账本</a:t>
              </a:r>
              <a:endParaRPr lang="en-US" sz="1200" dirty="0"/>
            </a:p>
          </p:txBody>
        </p:sp>
        <p:sp>
          <p:nvSpPr>
            <p:cNvPr id="21" name="TextBox 22"/>
            <p:cNvSpPr txBox="1"/>
            <p:nvPr/>
          </p:nvSpPr>
          <p:spPr>
            <a:xfrm>
              <a:off x="6605864" y="3027354"/>
              <a:ext cx="978604" cy="215444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latin typeface="+mn-ea"/>
                </a:defRPr>
              </a:lvl1pPr>
            </a:lstStyle>
            <a:p>
              <a:r>
                <a:rPr lang="en-US" sz="1200" dirty="0" err="1"/>
                <a:t>可信数据分析</a:t>
              </a:r>
              <a:endParaRPr lang="en-US" sz="1200" dirty="0"/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6598374" y="3381355"/>
              <a:ext cx="978604" cy="346312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800">
                  <a:latin typeface="+mn-ea"/>
                </a:defRPr>
              </a:lvl1pPr>
            </a:lstStyle>
            <a:p>
              <a:r>
                <a:rPr lang="en-US" sz="1200" dirty="0" err="1"/>
                <a:t>基于专用工具的数据溯源和审计</a:t>
              </a:r>
              <a:endParaRPr lang="en-US" sz="1200" dirty="0"/>
            </a:p>
          </p:txBody>
        </p:sp>
      </p:grpSp>
      <p:grpSp>
        <p:nvGrpSpPr>
          <p:cNvPr id="23" name="Group 24"/>
          <p:cNvGrpSpPr/>
          <p:nvPr/>
        </p:nvGrpSpPr>
        <p:grpSpPr>
          <a:xfrm>
            <a:off x="1140098" y="1203623"/>
            <a:ext cx="6155681" cy="545317"/>
            <a:chOff x="2575942" y="1426815"/>
            <a:chExt cx="3918786" cy="286942"/>
          </a:xfrm>
        </p:grpSpPr>
        <p:sp>
          <p:nvSpPr>
            <p:cNvPr id="24" name="Rounded Rectangle 25"/>
            <p:cNvSpPr/>
            <p:nvPr/>
          </p:nvSpPr>
          <p:spPr>
            <a:xfrm>
              <a:off x="3565422" y="1426815"/>
              <a:ext cx="2929306" cy="286942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+mn-ea"/>
              </a:endParaRPr>
            </a:p>
          </p:txBody>
        </p:sp>
        <p:sp>
          <p:nvSpPr>
            <p:cNvPr id="25" name="Rectangle 26"/>
            <p:cNvSpPr/>
            <p:nvPr/>
          </p:nvSpPr>
          <p:spPr>
            <a:xfrm>
              <a:off x="2575942" y="1452262"/>
              <a:ext cx="1039080" cy="242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299898"/>
                  </a:solidFill>
                  <a:latin typeface="+mn-ea"/>
                </a:rPr>
                <a:t>基于区块链的数据</a:t>
              </a:r>
              <a:endParaRPr lang="en-US" sz="1200" b="1" dirty="0">
                <a:solidFill>
                  <a:srgbClr val="299898"/>
                </a:solidFill>
                <a:latin typeface="+mn-ea"/>
              </a:endParaRPr>
            </a:p>
            <a:p>
              <a:pPr algn="ctr"/>
              <a:r>
                <a:rPr lang="en-US" sz="1200" b="1" dirty="0" err="1">
                  <a:solidFill>
                    <a:srgbClr val="299898"/>
                  </a:solidFill>
                  <a:latin typeface="+mn-ea"/>
                </a:rPr>
                <a:t>存储基础设施</a:t>
              </a:r>
              <a:endParaRPr lang="en-US" sz="1200" b="1" dirty="0">
                <a:solidFill>
                  <a:srgbClr val="299898"/>
                </a:solidFill>
                <a:latin typeface="+mn-ea"/>
              </a:endParaRPr>
            </a:p>
          </p:txBody>
        </p:sp>
        <p:sp>
          <p:nvSpPr>
            <p:cNvPr id="26" name="TextBox 27"/>
            <p:cNvSpPr txBox="1"/>
            <p:nvPr/>
          </p:nvSpPr>
          <p:spPr>
            <a:xfrm>
              <a:off x="3698103" y="1500417"/>
              <a:ext cx="761236" cy="145755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+mn-ea"/>
                </a:rPr>
                <a:t>数据存储</a:t>
              </a:r>
              <a:endParaRPr lang="en-US" sz="1200" dirty="0">
                <a:latin typeface="+mn-ea"/>
              </a:endParaRPr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4711807" y="1500417"/>
              <a:ext cx="761236" cy="145755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+mn-ea"/>
                </a:rPr>
                <a:t>数据查询</a:t>
              </a:r>
              <a:endParaRPr lang="en-US" sz="1200" dirty="0">
                <a:latin typeface="+mn-ea"/>
              </a:endParaRPr>
            </a:p>
          </p:txBody>
        </p:sp>
        <p:sp>
          <p:nvSpPr>
            <p:cNvPr id="28" name="TextBox 29"/>
            <p:cNvSpPr txBox="1"/>
            <p:nvPr/>
          </p:nvSpPr>
          <p:spPr>
            <a:xfrm>
              <a:off x="5725511" y="1510272"/>
              <a:ext cx="625123" cy="145755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+mn-ea"/>
                </a:rPr>
                <a:t>数据日志</a:t>
              </a:r>
              <a:endParaRPr lang="en-US" sz="1200" dirty="0">
                <a:latin typeface="+mn-ea"/>
              </a:endParaRPr>
            </a:p>
          </p:txBody>
        </p:sp>
      </p:grpSp>
      <p:grpSp>
        <p:nvGrpSpPr>
          <p:cNvPr id="29" name="Group 30"/>
          <p:cNvGrpSpPr/>
          <p:nvPr/>
        </p:nvGrpSpPr>
        <p:grpSpPr>
          <a:xfrm>
            <a:off x="6137317" y="3499923"/>
            <a:ext cx="319817" cy="336138"/>
            <a:chOff x="1158663" y="1982629"/>
            <a:chExt cx="696106" cy="734574"/>
          </a:xfrm>
        </p:grpSpPr>
        <p:sp>
          <p:nvSpPr>
            <p:cNvPr id="30" name="Oval 31"/>
            <p:cNvSpPr/>
            <p:nvPr/>
          </p:nvSpPr>
          <p:spPr>
            <a:xfrm>
              <a:off x="1158663" y="2006992"/>
              <a:ext cx="696106" cy="69610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2"/>
            <p:cNvSpPr/>
            <p:nvPr/>
          </p:nvSpPr>
          <p:spPr>
            <a:xfrm>
              <a:off x="1483237" y="1982629"/>
              <a:ext cx="46958" cy="46958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3"/>
            <p:cNvSpPr/>
            <p:nvPr/>
          </p:nvSpPr>
          <p:spPr>
            <a:xfrm>
              <a:off x="1193087" y="2149565"/>
              <a:ext cx="46958" cy="46958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4"/>
            <p:cNvSpPr/>
            <p:nvPr/>
          </p:nvSpPr>
          <p:spPr>
            <a:xfrm>
              <a:off x="1193087" y="2503309"/>
              <a:ext cx="46958" cy="46958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5"/>
            <p:cNvSpPr/>
            <p:nvPr/>
          </p:nvSpPr>
          <p:spPr>
            <a:xfrm>
              <a:off x="1487211" y="2670245"/>
              <a:ext cx="46958" cy="46958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6"/>
            <p:cNvSpPr/>
            <p:nvPr/>
          </p:nvSpPr>
          <p:spPr>
            <a:xfrm>
              <a:off x="1777361" y="2507284"/>
              <a:ext cx="46958" cy="46958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7"/>
            <p:cNvSpPr/>
            <p:nvPr/>
          </p:nvSpPr>
          <p:spPr>
            <a:xfrm>
              <a:off x="1777361" y="2149565"/>
              <a:ext cx="46958" cy="46958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8"/>
            <p:cNvCxnSpPr>
              <a:stCxn id="32" idx="7"/>
            </p:cNvCxnSpPr>
            <p:nvPr/>
          </p:nvCxnSpPr>
          <p:spPr>
            <a:xfrm flipV="1">
              <a:off x="1233168" y="2016008"/>
              <a:ext cx="253445" cy="140433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9"/>
            <p:cNvCxnSpPr>
              <a:stCxn id="33" idx="0"/>
              <a:endCxn id="32" idx="4"/>
            </p:cNvCxnSpPr>
            <p:nvPr/>
          </p:nvCxnSpPr>
          <p:spPr>
            <a:xfrm flipV="1">
              <a:off x="1216566" y="2196523"/>
              <a:ext cx="0" cy="306786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40"/>
            <p:cNvCxnSpPr>
              <a:stCxn id="34" idx="2"/>
              <a:endCxn id="33" idx="5"/>
            </p:cNvCxnSpPr>
            <p:nvPr/>
          </p:nvCxnSpPr>
          <p:spPr>
            <a:xfrm flipH="1" flipV="1">
              <a:off x="1233168" y="2543391"/>
              <a:ext cx="254043" cy="150333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1"/>
            <p:cNvCxnSpPr>
              <a:stCxn id="34" idx="6"/>
              <a:endCxn id="35" idx="3"/>
            </p:cNvCxnSpPr>
            <p:nvPr/>
          </p:nvCxnSpPr>
          <p:spPr>
            <a:xfrm flipV="1">
              <a:off x="1534170" y="2547365"/>
              <a:ext cx="250069" cy="146358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2"/>
            <p:cNvCxnSpPr>
              <a:stCxn id="35" idx="0"/>
              <a:endCxn id="36" idx="4"/>
            </p:cNvCxnSpPr>
            <p:nvPr/>
          </p:nvCxnSpPr>
          <p:spPr>
            <a:xfrm flipV="1">
              <a:off x="1800841" y="2196523"/>
              <a:ext cx="0" cy="31076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3"/>
            <p:cNvCxnSpPr>
              <a:stCxn id="36" idx="1"/>
            </p:cNvCxnSpPr>
            <p:nvPr/>
          </p:nvCxnSpPr>
          <p:spPr>
            <a:xfrm flipH="1" flipV="1">
              <a:off x="1530195" y="2013689"/>
              <a:ext cx="254043" cy="142753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4"/>
            <p:cNvCxnSpPr>
              <a:stCxn id="34" idx="0"/>
            </p:cNvCxnSpPr>
            <p:nvPr/>
          </p:nvCxnSpPr>
          <p:spPr>
            <a:xfrm flipH="1" flipV="1">
              <a:off x="1507829" y="2023016"/>
              <a:ext cx="2861" cy="647229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5"/>
            <p:cNvCxnSpPr>
              <a:stCxn id="36" idx="2"/>
            </p:cNvCxnSpPr>
            <p:nvPr/>
          </p:nvCxnSpPr>
          <p:spPr>
            <a:xfrm flipH="1">
              <a:off x="1236707" y="2173044"/>
              <a:ext cx="540654" cy="84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6"/>
            <p:cNvCxnSpPr/>
            <p:nvPr/>
          </p:nvCxnSpPr>
          <p:spPr>
            <a:xfrm flipH="1">
              <a:off x="1231903" y="2530158"/>
              <a:ext cx="540654" cy="84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7"/>
            <p:cNvCxnSpPr>
              <a:stCxn id="35" idx="1"/>
              <a:endCxn id="32" idx="5"/>
            </p:cNvCxnSpPr>
            <p:nvPr/>
          </p:nvCxnSpPr>
          <p:spPr>
            <a:xfrm flipH="1" flipV="1">
              <a:off x="1233168" y="2189646"/>
              <a:ext cx="551070" cy="324514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8"/>
            <p:cNvCxnSpPr>
              <a:stCxn id="36" idx="3"/>
              <a:endCxn id="33" idx="7"/>
            </p:cNvCxnSpPr>
            <p:nvPr/>
          </p:nvCxnSpPr>
          <p:spPr>
            <a:xfrm flipH="1">
              <a:off x="1233168" y="2189646"/>
              <a:ext cx="551070" cy="32054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9"/>
            <p:cNvCxnSpPr>
              <a:stCxn id="32" idx="5"/>
              <a:endCxn id="34" idx="1"/>
            </p:cNvCxnSpPr>
            <p:nvPr/>
          </p:nvCxnSpPr>
          <p:spPr>
            <a:xfrm>
              <a:off x="1233168" y="2189646"/>
              <a:ext cx="260920" cy="487475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50"/>
            <p:cNvCxnSpPr>
              <a:stCxn id="36" idx="3"/>
              <a:endCxn id="34" idx="7"/>
            </p:cNvCxnSpPr>
            <p:nvPr/>
          </p:nvCxnSpPr>
          <p:spPr>
            <a:xfrm flipH="1">
              <a:off x="1527293" y="2189646"/>
              <a:ext cx="256945" cy="487475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51"/>
            <p:cNvCxnSpPr>
              <a:stCxn id="31" idx="3"/>
              <a:endCxn id="33" idx="7"/>
            </p:cNvCxnSpPr>
            <p:nvPr/>
          </p:nvCxnSpPr>
          <p:spPr>
            <a:xfrm flipH="1">
              <a:off x="1233168" y="2022711"/>
              <a:ext cx="256945" cy="487475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2"/>
            <p:cNvCxnSpPr>
              <a:stCxn id="31" idx="5"/>
              <a:endCxn id="35" idx="1"/>
            </p:cNvCxnSpPr>
            <p:nvPr/>
          </p:nvCxnSpPr>
          <p:spPr>
            <a:xfrm>
              <a:off x="1523318" y="2022711"/>
              <a:ext cx="260920" cy="49145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3"/>
          <p:cNvGrpSpPr/>
          <p:nvPr/>
        </p:nvGrpSpPr>
        <p:grpSpPr>
          <a:xfrm>
            <a:off x="7692664" y="1059583"/>
            <a:ext cx="3163951" cy="2301313"/>
            <a:chOff x="4688079" y="3550030"/>
            <a:chExt cx="1882666" cy="1369365"/>
          </a:xfrm>
        </p:grpSpPr>
        <p:pic>
          <p:nvPicPr>
            <p:cNvPr id="53" name="Picture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8079" y="3550030"/>
              <a:ext cx="1882666" cy="1369365"/>
            </a:xfrm>
            <a:prstGeom prst="rect">
              <a:avLst/>
            </a:prstGeom>
          </p:spPr>
        </p:pic>
        <p:pic>
          <p:nvPicPr>
            <p:cNvPr id="54" name="Graphic 55"/>
            <p:cNvPicPr>
              <a:picLocks noChangeAspect="1"/>
            </p:cNvPicPr>
            <p:nvPr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3565" y="3901102"/>
              <a:ext cx="180108" cy="201339"/>
            </a:xfrm>
            <a:prstGeom prst="rect">
              <a:avLst/>
            </a:prstGeom>
          </p:spPr>
        </p:pic>
        <p:pic>
          <p:nvPicPr>
            <p:cNvPr id="55" name="Graphic 56"/>
            <p:cNvPicPr>
              <a:picLocks noChangeAspect="1"/>
            </p:cNvPicPr>
            <p:nvPr/>
          </p:nvPicPr>
          <p:blipFill>
            <a:blip r:embed="rId10" cstate="print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11478" y="4177217"/>
              <a:ext cx="180109" cy="189203"/>
            </a:xfrm>
            <a:prstGeom prst="rect">
              <a:avLst/>
            </a:prstGeom>
          </p:spPr>
        </p:pic>
        <p:pic>
          <p:nvPicPr>
            <p:cNvPr id="56" name="Graphic 57"/>
            <p:cNvPicPr>
              <a:picLocks noChangeAspect="1"/>
            </p:cNvPicPr>
            <p:nvPr/>
          </p:nvPicPr>
          <p:blipFill>
            <a:blip r:embed="rId12" cstate="print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9300" y="4009106"/>
              <a:ext cx="198979" cy="193809"/>
            </a:xfrm>
            <a:prstGeom prst="rect">
              <a:avLst/>
            </a:prstGeom>
          </p:spPr>
        </p:pic>
        <p:pic>
          <p:nvPicPr>
            <p:cNvPr id="57" name="Graphic 58"/>
            <p:cNvPicPr>
              <a:picLocks noChangeAspect="1"/>
            </p:cNvPicPr>
            <p:nvPr/>
          </p:nvPicPr>
          <p:blipFill>
            <a:blip r:embed="rId14" cstate="print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06518" y="3729332"/>
              <a:ext cx="180108" cy="194943"/>
            </a:xfrm>
            <a:prstGeom prst="rect">
              <a:avLst/>
            </a:prstGeom>
          </p:spPr>
        </p:pic>
        <p:pic>
          <p:nvPicPr>
            <p:cNvPr id="58" name="Graphic 59"/>
            <p:cNvPicPr>
              <a:picLocks noChangeAspect="1"/>
            </p:cNvPicPr>
            <p:nvPr/>
          </p:nvPicPr>
          <p:blipFill>
            <a:blip r:embed="rId16" cstate="print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74474" y="4216585"/>
              <a:ext cx="180205" cy="182186"/>
            </a:xfrm>
            <a:prstGeom prst="rect">
              <a:avLst/>
            </a:prstGeom>
          </p:spPr>
        </p:pic>
        <p:pic>
          <p:nvPicPr>
            <p:cNvPr id="59" name="Graphic 60"/>
            <p:cNvPicPr>
              <a:picLocks noChangeAspect="1"/>
            </p:cNvPicPr>
            <p:nvPr/>
          </p:nvPicPr>
          <p:blipFill>
            <a:blip r:embed="rId18" cstate="print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18644" y="4381815"/>
              <a:ext cx="182186" cy="182186"/>
            </a:xfrm>
            <a:prstGeom prst="rect">
              <a:avLst/>
            </a:prstGeom>
          </p:spPr>
        </p:pic>
      </p:grpSp>
      <p:pic>
        <p:nvPicPr>
          <p:cNvPr id="60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65064">
            <a:off x="7045918" y="2401223"/>
            <a:ext cx="1231931" cy="719960"/>
          </a:xfrm>
          <a:prstGeom prst="rect">
            <a:avLst/>
          </a:prstGeom>
        </p:spPr>
      </p:pic>
      <p:grpSp>
        <p:nvGrpSpPr>
          <p:cNvPr id="61" name="Group 62"/>
          <p:cNvGrpSpPr/>
          <p:nvPr/>
        </p:nvGrpSpPr>
        <p:grpSpPr>
          <a:xfrm>
            <a:off x="9494380" y="1297351"/>
            <a:ext cx="519476" cy="519476"/>
            <a:chOff x="6712113" y="2067694"/>
            <a:chExt cx="375876" cy="375876"/>
          </a:xfrm>
        </p:grpSpPr>
        <p:pic>
          <p:nvPicPr>
            <p:cNvPr id="62" name="Graphic 63"/>
            <p:cNvPicPr>
              <a:picLocks noChangeAspect="1"/>
            </p:cNvPicPr>
            <p:nvPr/>
          </p:nvPicPr>
          <p:blipFill>
            <a:blip r:embed="rId20" cstate="print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756239" y="2111820"/>
              <a:ext cx="287624" cy="287624"/>
            </a:xfrm>
            <a:prstGeom prst="rect">
              <a:avLst/>
            </a:prstGeom>
          </p:spPr>
        </p:pic>
        <p:sp>
          <p:nvSpPr>
            <p:cNvPr id="63" name="Oval 64"/>
            <p:cNvSpPr/>
            <p:nvPr/>
          </p:nvSpPr>
          <p:spPr>
            <a:xfrm>
              <a:off x="6712113" y="2067694"/>
              <a:ext cx="375876" cy="3758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5"/>
          <p:cNvSpPr txBox="1"/>
          <p:nvPr/>
        </p:nvSpPr>
        <p:spPr>
          <a:xfrm>
            <a:off x="10108756" y="1188046"/>
            <a:ext cx="139113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299898"/>
                </a:solidFill>
                <a:latin typeface="+mn-ea"/>
              </a:rPr>
              <a:t>碳核算数据加密存储长安链中</a:t>
            </a:r>
            <a:endParaRPr lang="zh-CN" altLang="en-US" sz="1200" b="1" dirty="0">
              <a:solidFill>
                <a:srgbClr val="299898"/>
              </a:solidFill>
              <a:latin typeface="+mn-ea"/>
            </a:endParaRPr>
          </a:p>
        </p:txBody>
      </p:sp>
      <p:pic>
        <p:nvPicPr>
          <p:cNvPr id="65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63974">
            <a:off x="4643893" y="3288172"/>
            <a:ext cx="997598" cy="5441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1538883" cy="415498"/>
          </a:xfrm>
        </p:spPr>
        <p:txBody>
          <a:bodyPr/>
          <a:lstStyle/>
          <a:p>
            <a:r>
              <a:rPr kumimoji="1" lang="zh-CN" altLang="en-US" dirty="0"/>
              <a:t>合约列表</a:t>
            </a:r>
            <a:endParaRPr kumimoji="1" lang="zh-CN" altLang="en-US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9830149" y="3657659"/>
            <a:ext cx="2324798" cy="1232314"/>
            <a:chOff x="641493" y="3285409"/>
            <a:chExt cx="2324798" cy="123231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38629" y="3641557"/>
              <a:ext cx="538747" cy="538747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132973" y="3338558"/>
              <a:ext cx="133350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/>
              <a:r>
                <a:rPr kumimoji="1" lang="en-US" altLang="zh-CN" dirty="0" err="1"/>
                <a:t>CarbonCoin</a:t>
              </a:r>
              <a:endParaRPr kumimoji="1"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19870" y="4240724"/>
              <a:ext cx="214642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kumimoji="1" lang="zh-CN" altLang="en-US" dirty="0"/>
                <a:t>碳额度的数字化管理 </a:t>
              </a:r>
              <a:endParaRPr kumimoji="1" lang="zh-CN" altLang="en-US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93" y="3285409"/>
              <a:ext cx="383295" cy="38329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203837" y="3424440"/>
            <a:ext cx="2308324" cy="1232314"/>
            <a:chOff x="628223" y="3285409"/>
            <a:chExt cx="2308324" cy="123231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38629" y="3641557"/>
              <a:ext cx="538747" cy="538747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132973" y="3338558"/>
              <a:ext cx="1573749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/>
              <a:r>
                <a:rPr kumimoji="1" lang="en-US" altLang="zh-CN" dirty="0" err="1"/>
                <a:t>CarbonModel</a:t>
              </a:r>
              <a:endParaRPr kumimoji="1"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8223" y="4240724"/>
              <a:ext cx="230832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kumimoji="1" lang="zh-CN" altLang="en-US" dirty="0"/>
                <a:t>碳排放申报及铸造报告</a:t>
              </a:r>
              <a:endParaRPr kumimoji="1" lang="zh-CN" altLang="en-US" dirty="0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93" y="3285409"/>
              <a:ext cx="383295" cy="383295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3507390" y="4962484"/>
            <a:ext cx="2065229" cy="1218717"/>
            <a:chOff x="641493" y="3285409"/>
            <a:chExt cx="2065229" cy="1218717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38629" y="3641557"/>
              <a:ext cx="538747" cy="538747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132973" y="3338558"/>
              <a:ext cx="1573749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/>
              <a:r>
                <a:rPr kumimoji="1" lang="en-US" altLang="zh-CN" dirty="0" err="1"/>
                <a:t>CarbonTrade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15504" y="4227127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kumimoji="1" lang="zh-CN" altLang="en-US" dirty="0"/>
                <a:t>碳币市场交易</a:t>
              </a:r>
              <a:endParaRPr kumimoji="1" lang="zh-CN" altLang="en-US" dirty="0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93" y="3285409"/>
              <a:ext cx="383295" cy="383295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6925606" y="4948887"/>
            <a:ext cx="2518481" cy="1232314"/>
            <a:chOff x="641493" y="3285409"/>
            <a:chExt cx="2518481" cy="123231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38629" y="3641557"/>
              <a:ext cx="538747" cy="53874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132973" y="3338558"/>
              <a:ext cx="202700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/>
              <a:r>
                <a:rPr kumimoji="1" lang="en-US" altLang="zh-CN" dirty="0" err="1"/>
                <a:t>CarbonEmission</a:t>
              </a:r>
              <a:endParaRPr kumimoji="1"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44104" y="4240724"/>
              <a:ext cx="11541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kumimoji="1" lang="zh-CN" altLang="en-US" dirty="0"/>
                <a:t>碳排放信息</a:t>
              </a:r>
              <a:endParaRPr kumimoji="1" lang="zh-CN" altLang="en-US" dirty="0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93" y="3285409"/>
              <a:ext cx="383295" cy="383295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2710726" y="1351871"/>
            <a:ext cx="6844923" cy="3516969"/>
            <a:chOff x="2466474" y="763897"/>
            <a:chExt cx="7772400" cy="3993513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466474" y="763897"/>
              <a:ext cx="7772400" cy="399351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466474" y="1638646"/>
              <a:ext cx="7772400" cy="3118764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9816879" y="1351871"/>
            <a:ext cx="2518481" cy="1188087"/>
            <a:chOff x="641493" y="3285409"/>
            <a:chExt cx="2518481" cy="1188087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38629" y="3641557"/>
              <a:ext cx="538747" cy="538747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1132973" y="3338558"/>
              <a:ext cx="202700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/>
              <a:r>
                <a:rPr kumimoji="1" lang="en-US" altLang="zh-CN" dirty="0" err="1"/>
                <a:t>CarbonEmission</a:t>
              </a:r>
              <a:endParaRPr kumimoji="1"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46243" y="4196497"/>
              <a:ext cx="11541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kumimoji="1" lang="zh-CN" altLang="en-US" dirty="0"/>
                <a:t>碳排放信息</a:t>
              </a:r>
              <a:endParaRPr kumimoji="1" lang="zh-CN" altLang="en-US" dirty="0"/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93" y="3285409"/>
              <a:ext cx="383295" cy="383295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563482" y="1453366"/>
            <a:ext cx="1809257" cy="1204103"/>
            <a:chOff x="1011124" y="3298409"/>
            <a:chExt cx="1809257" cy="1204103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38629" y="3641557"/>
              <a:ext cx="538747" cy="538747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1486880" y="3351558"/>
              <a:ext cx="133350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l"/>
              <a:r>
                <a:rPr kumimoji="1" lang="en-US" altLang="zh-CN" dirty="0"/>
                <a:t>Safe</a:t>
              </a:r>
              <a:endParaRPr kumimoji="1" lang="zh-CN" altLang="en-US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11124" y="4225513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kumimoji="1" lang="zh-CN" altLang="en-US" b="1" dirty="0"/>
                <a:t>加密数据管理</a:t>
              </a:r>
              <a:endParaRPr kumimoji="1" lang="zh-CN" altLang="en-US" b="1" dirty="0"/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82" y="3298409"/>
              <a:ext cx="383295" cy="3832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68411" y="2538623"/>
            <a:ext cx="6091411" cy="1315745"/>
          </a:xfrm>
        </p:spPr>
        <p:txBody>
          <a:bodyPr/>
          <a:lstStyle/>
          <a:p>
            <a:r>
              <a:rPr lang="zh-CN" altLang="en-US" dirty="0"/>
              <a:t>功能与创新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868411" y="3986603"/>
            <a:ext cx="3383280" cy="332105"/>
          </a:xfrm>
        </p:spPr>
        <p:txBody>
          <a:bodyPr/>
          <a:lstStyle/>
          <a:p>
            <a:pPr algn="l"/>
            <a:r>
              <a:rPr lang="en-GB" altLang="zh-CN"/>
              <a:t>Function and Innovation</a:t>
            </a:r>
            <a:endParaRPr lang="en-GB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56230" y="235349"/>
            <a:ext cx="1908175" cy="415290"/>
          </a:xfrm>
        </p:spPr>
        <p:txBody>
          <a:bodyPr/>
          <a:lstStyle/>
          <a:p>
            <a:r>
              <a:rPr kumimoji="1" lang="zh-CN" altLang="en-US" dirty="0"/>
              <a:t>平台创新点</a:t>
            </a:r>
            <a:endParaRPr kumimoji="1" lang="zh-CN" altLang="en-US" dirty="0"/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7638086" y="4937991"/>
            <a:ext cx="611612" cy="61161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40000"/>
                  <a:lumOff val="60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342900" dir="2700000" sx="95000" sy="95000" algn="tl" rotWithShape="0">
              <a:schemeClr val="accent1">
                <a:alpha val="17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51974" y="1515303"/>
            <a:ext cx="4319981" cy="4320000"/>
            <a:chOff x="3951974" y="1515303"/>
            <a:chExt cx="4319981" cy="4320000"/>
          </a:xfrm>
        </p:grpSpPr>
        <p:sp>
          <p:nvSpPr>
            <p:cNvPr id="5" name="弧形 13"/>
            <p:cNvSpPr>
              <a:spLocks noChangeAspect="1"/>
            </p:cNvSpPr>
            <p:nvPr/>
          </p:nvSpPr>
          <p:spPr>
            <a:xfrm>
              <a:off x="3951974" y="1515303"/>
              <a:ext cx="4319981" cy="4320000"/>
            </a:xfrm>
            <a:prstGeom prst="arc">
              <a:avLst>
                <a:gd name="adj1" fmla="val 18300357"/>
                <a:gd name="adj2" fmla="val 6848768"/>
              </a:avLst>
            </a:prstGeom>
            <a:ln w="1905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80000"/>
                      <a:lumOff val="2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  <p:sp>
          <p:nvSpPr>
            <p:cNvPr id="6" name="弧形 14"/>
            <p:cNvSpPr>
              <a:spLocks noChangeAspect="1"/>
            </p:cNvSpPr>
            <p:nvPr/>
          </p:nvSpPr>
          <p:spPr>
            <a:xfrm flipH="1" flipV="1">
              <a:off x="3951974" y="1515303"/>
              <a:ext cx="4319981" cy="4320000"/>
            </a:xfrm>
            <a:prstGeom prst="arc">
              <a:avLst>
                <a:gd name="adj1" fmla="val 18300357"/>
                <a:gd name="adj2" fmla="val 6848768"/>
              </a:avLst>
            </a:prstGeom>
            <a:ln w="1905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lumMod val="80000"/>
                      <a:lumOff val="2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/>
                <a:ea typeface="OPPOSans R"/>
                <a:cs typeface="+mn-cs"/>
              </a:endParaRPr>
            </a:p>
          </p:txBody>
        </p:sp>
      </p:grpSp>
      <p:sp>
        <p:nvSpPr>
          <p:cNvPr id="7" name="椭圆 6"/>
          <p:cNvSpPr>
            <a:spLocks noChangeAspect="1"/>
          </p:cNvSpPr>
          <p:nvPr/>
        </p:nvSpPr>
        <p:spPr>
          <a:xfrm>
            <a:off x="3401937" y="3244082"/>
            <a:ext cx="611612" cy="61161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30000"/>
                  <a:lumOff val="70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342900" dir="2700000" sx="95000" sy="95000" algn="tl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6978164" y="880798"/>
            <a:ext cx="439019" cy="439019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30000"/>
                  <a:lumOff val="70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342900" dir="2700000" sx="95000" sy="95000" algn="tl" rotWithShape="0">
              <a:schemeClr val="accent1">
                <a:alpha val="17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37344" y="1801004"/>
            <a:ext cx="3748599" cy="3748599"/>
          </a:xfrm>
          <a:prstGeom prst="ellipse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55600" dist="749300" dir="2700000" sx="95000" sy="95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97946" y="3689479"/>
            <a:ext cx="2423740" cy="1063561"/>
          </a:xfrm>
          <a:prstGeom prst="rect">
            <a:avLst/>
          </a:prstGeom>
        </p:spPr>
        <p:txBody>
          <a:bodyPr wrap="none" lIns="91440" tIns="45720" rIns="91440" bIns="45720" anchor="ctr" anchorCtr="0">
            <a:noAutofit/>
          </a:bodyPr>
          <a:lstStyle/>
          <a:p>
            <a:pPr lvl="0" algn="ctr" defTabSz="914400">
              <a:defRPr/>
            </a:pPr>
            <a:r>
              <a:rPr lang="zh-CN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effectLst>
                  <a:outerShdw blurRad="228600" dist="165100" dir="2700000" sx="97000" sy="97000" algn="tl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rPr>
              <a:t>多维建设碳核算与</a:t>
            </a:r>
            <a:endParaRPr lang="en-US" altLang="zh-CN" sz="2400" b="1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effectLst>
                <a:outerShdw blurRad="228600" dist="165100" dir="2700000" sx="97000" sy="97000" algn="tl" rotWithShape="0">
                  <a:prstClr val="black">
                    <a:alpha val="30000"/>
                  </a:prstClr>
                </a:outerShdw>
              </a:effectLst>
              <a:latin typeface="+mj-ea"/>
              <a:ea typeface="+mj-ea"/>
            </a:endParaRPr>
          </a:p>
          <a:p>
            <a:pPr lvl="0" algn="ctr" defTabSz="914400">
              <a:defRPr/>
            </a:pPr>
            <a:r>
              <a:rPr lang="zh-CN" altLang="en-US" sz="2400" b="1" dirty="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effectLst>
                  <a:outerShdw blurRad="228600" dist="165100" dir="2700000" sx="97000" sy="97000" algn="tl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rPr>
              <a:t>碳交易区块链平台</a:t>
            </a:r>
            <a:endParaRPr lang="zh-CN" altLang="en-US" sz="2400" b="1" dirty="0"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effectLst>
                <a:outerShdw blurRad="228600" dist="165100" dir="2700000" sx="97000" sy="97000" algn="tl" rotWithShape="0">
                  <a:prstClr val="black">
                    <a:alpha val="3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kindergarten_115425"/>
          <p:cNvSpPr/>
          <p:nvPr/>
        </p:nvSpPr>
        <p:spPr>
          <a:xfrm>
            <a:off x="5409149" y="2470233"/>
            <a:ext cx="1373060" cy="1016866"/>
          </a:xfrm>
          <a:custGeom>
            <a:avLst/>
            <a:gdLst>
              <a:gd name="connsiteX0" fmla="*/ 508718 w 605239"/>
              <a:gd name="connsiteY0" fmla="*/ 368634 h 448232"/>
              <a:gd name="connsiteX1" fmla="*/ 537132 w 605239"/>
              <a:gd name="connsiteY1" fmla="*/ 368634 h 448232"/>
              <a:gd name="connsiteX2" fmla="*/ 550974 w 605239"/>
              <a:gd name="connsiteY2" fmla="*/ 382465 h 448232"/>
              <a:gd name="connsiteX3" fmla="*/ 537132 w 605239"/>
              <a:gd name="connsiteY3" fmla="*/ 396296 h 448232"/>
              <a:gd name="connsiteX4" fmla="*/ 508718 w 605239"/>
              <a:gd name="connsiteY4" fmla="*/ 396296 h 448232"/>
              <a:gd name="connsiteX5" fmla="*/ 494875 w 605239"/>
              <a:gd name="connsiteY5" fmla="*/ 382465 h 448232"/>
              <a:gd name="connsiteX6" fmla="*/ 508718 w 605239"/>
              <a:gd name="connsiteY6" fmla="*/ 368634 h 448232"/>
              <a:gd name="connsiteX7" fmla="*/ 384241 w 605239"/>
              <a:gd name="connsiteY7" fmla="*/ 368634 h 448232"/>
              <a:gd name="connsiteX8" fmla="*/ 412655 w 605239"/>
              <a:gd name="connsiteY8" fmla="*/ 368634 h 448232"/>
              <a:gd name="connsiteX9" fmla="*/ 426497 w 605239"/>
              <a:gd name="connsiteY9" fmla="*/ 382465 h 448232"/>
              <a:gd name="connsiteX10" fmla="*/ 412655 w 605239"/>
              <a:gd name="connsiteY10" fmla="*/ 396296 h 448232"/>
              <a:gd name="connsiteX11" fmla="*/ 384241 w 605239"/>
              <a:gd name="connsiteY11" fmla="*/ 396296 h 448232"/>
              <a:gd name="connsiteX12" fmla="*/ 370398 w 605239"/>
              <a:gd name="connsiteY12" fmla="*/ 382465 h 448232"/>
              <a:gd name="connsiteX13" fmla="*/ 384241 w 605239"/>
              <a:gd name="connsiteY13" fmla="*/ 368634 h 448232"/>
              <a:gd name="connsiteX14" fmla="*/ 192540 w 605239"/>
              <a:gd name="connsiteY14" fmla="*/ 368634 h 448232"/>
              <a:gd name="connsiteX15" fmla="*/ 220937 w 605239"/>
              <a:gd name="connsiteY15" fmla="*/ 368634 h 448232"/>
              <a:gd name="connsiteX16" fmla="*/ 234771 w 605239"/>
              <a:gd name="connsiteY16" fmla="*/ 382465 h 448232"/>
              <a:gd name="connsiteX17" fmla="*/ 220937 w 605239"/>
              <a:gd name="connsiteY17" fmla="*/ 396296 h 448232"/>
              <a:gd name="connsiteX18" fmla="*/ 192540 w 605239"/>
              <a:gd name="connsiteY18" fmla="*/ 396296 h 448232"/>
              <a:gd name="connsiteX19" fmla="*/ 178601 w 605239"/>
              <a:gd name="connsiteY19" fmla="*/ 382465 h 448232"/>
              <a:gd name="connsiteX20" fmla="*/ 192540 w 605239"/>
              <a:gd name="connsiteY20" fmla="*/ 368634 h 448232"/>
              <a:gd name="connsiteX21" fmla="*/ 68063 w 605239"/>
              <a:gd name="connsiteY21" fmla="*/ 368634 h 448232"/>
              <a:gd name="connsiteX22" fmla="*/ 96460 w 605239"/>
              <a:gd name="connsiteY22" fmla="*/ 368634 h 448232"/>
              <a:gd name="connsiteX23" fmla="*/ 110294 w 605239"/>
              <a:gd name="connsiteY23" fmla="*/ 382465 h 448232"/>
              <a:gd name="connsiteX24" fmla="*/ 96460 w 605239"/>
              <a:gd name="connsiteY24" fmla="*/ 396296 h 448232"/>
              <a:gd name="connsiteX25" fmla="*/ 68063 w 605239"/>
              <a:gd name="connsiteY25" fmla="*/ 396296 h 448232"/>
              <a:gd name="connsiteX26" fmla="*/ 54124 w 605239"/>
              <a:gd name="connsiteY26" fmla="*/ 382465 h 448232"/>
              <a:gd name="connsiteX27" fmla="*/ 68063 w 605239"/>
              <a:gd name="connsiteY27" fmla="*/ 368634 h 448232"/>
              <a:gd name="connsiteX28" fmla="*/ 273841 w 605239"/>
              <a:gd name="connsiteY28" fmla="*/ 336408 h 448232"/>
              <a:gd name="connsiteX29" fmla="*/ 273841 w 605239"/>
              <a:gd name="connsiteY29" fmla="*/ 420484 h 448232"/>
              <a:gd name="connsiteX30" fmla="*/ 331399 w 605239"/>
              <a:gd name="connsiteY30" fmla="*/ 420484 h 448232"/>
              <a:gd name="connsiteX31" fmla="*/ 331399 w 605239"/>
              <a:gd name="connsiteY31" fmla="*/ 336408 h 448232"/>
              <a:gd name="connsiteX32" fmla="*/ 508718 w 605239"/>
              <a:gd name="connsiteY32" fmla="*/ 308865 h 448232"/>
              <a:gd name="connsiteX33" fmla="*/ 537132 w 605239"/>
              <a:gd name="connsiteY33" fmla="*/ 308865 h 448232"/>
              <a:gd name="connsiteX34" fmla="*/ 550974 w 605239"/>
              <a:gd name="connsiteY34" fmla="*/ 322679 h 448232"/>
              <a:gd name="connsiteX35" fmla="*/ 537132 w 605239"/>
              <a:gd name="connsiteY35" fmla="*/ 336597 h 448232"/>
              <a:gd name="connsiteX36" fmla="*/ 508718 w 605239"/>
              <a:gd name="connsiteY36" fmla="*/ 336597 h 448232"/>
              <a:gd name="connsiteX37" fmla="*/ 494875 w 605239"/>
              <a:gd name="connsiteY37" fmla="*/ 322679 h 448232"/>
              <a:gd name="connsiteX38" fmla="*/ 508718 w 605239"/>
              <a:gd name="connsiteY38" fmla="*/ 308865 h 448232"/>
              <a:gd name="connsiteX39" fmla="*/ 384241 w 605239"/>
              <a:gd name="connsiteY39" fmla="*/ 308865 h 448232"/>
              <a:gd name="connsiteX40" fmla="*/ 412655 w 605239"/>
              <a:gd name="connsiteY40" fmla="*/ 308865 h 448232"/>
              <a:gd name="connsiteX41" fmla="*/ 426497 w 605239"/>
              <a:gd name="connsiteY41" fmla="*/ 322679 h 448232"/>
              <a:gd name="connsiteX42" fmla="*/ 412655 w 605239"/>
              <a:gd name="connsiteY42" fmla="*/ 336597 h 448232"/>
              <a:gd name="connsiteX43" fmla="*/ 384241 w 605239"/>
              <a:gd name="connsiteY43" fmla="*/ 336597 h 448232"/>
              <a:gd name="connsiteX44" fmla="*/ 370398 w 605239"/>
              <a:gd name="connsiteY44" fmla="*/ 322679 h 448232"/>
              <a:gd name="connsiteX45" fmla="*/ 384241 w 605239"/>
              <a:gd name="connsiteY45" fmla="*/ 308865 h 448232"/>
              <a:gd name="connsiteX46" fmla="*/ 192540 w 605239"/>
              <a:gd name="connsiteY46" fmla="*/ 308865 h 448232"/>
              <a:gd name="connsiteX47" fmla="*/ 220937 w 605239"/>
              <a:gd name="connsiteY47" fmla="*/ 308865 h 448232"/>
              <a:gd name="connsiteX48" fmla="*/ 234771 w 605239"/>
              <a:gd name="connsiteY48" fmla="*/ 322679 h 448232"/>
              <a:gd name="connsiteX49" fmla="*/ 220937 w 605239"/>
              <a:gd name="connsiteY49" fmla="*/ 336597 h 448232"/>
              <a:gd name="connsiteX50" fmla="*/ 192540 w 605239"/>
              <a:gd name="connsiteY50" fmla="*/ 336597 h 448232"/>
              <a:gd name="connsiteX51" fmla="*/ 178601 w 605239"/>
              <a:gd name="connsiteY51" fmla="*/ 322679 h 448232"/>
              <a:gd name="connsiteX52" fmla="*/ 192540 w 605239"/>
              <a:gd name="connsiteY52" fmla="*/ 308865 h 448232"/>
              <a:gd name="connsiteX53" fmla="*/ 68063 w 605239"/>
              <a:gd name="connsiteY53" fmla="*/ 308865 h 448232"/>
              <a:gd name="connsiteX54" fmla="*/ 96460 w 605239"/>
              <a:gd name="connsiteY54" fmla="*/ 308865 h 448232"/>
              <a:gd name="connsiteX55" fmla="*/ 110294 w 605239"/>
              <a:gd name="connsiteY55" fmla="*/ 322679 h 448232"/>
              <a:gd name="connsiteX56" fmla="*/ 96460 w 605239"/>
              <a:gd name="connsiteY56" fmla="*/ 336597 h 448232"/>
              <a:gd name="connsiteX57" fmla="*/ 68063 w 605239"/>
              <a:gd name="connsiteY57" fmla="*/ 336597 h 448232"/>
              <a:gd name="connsiteX58" fmla="*/ 54124 w 605239"/>
              <a:gd name="connsiteY58" fmla="*/ 322679 h 448232"/>
              <a:gd name="connsiteX59" fmla="*/ 68063 w 605239"/>
              <a:gd name="connsiteY59" fmla="*/ 308865 h 448232"/>
              <a:gd name="connsiteX60" fmla="*/ 468475 w 605239"/>
              <a:gd name="connsiteY60" fmla="*/ 284445 h 448232"/>
              <a:gd name="connsiteX61" fmla="*/ 468475 w 605239"/>
              <a:gd name="connsiteY61" fmla="*/ 420484 h 448232"/>
              <a:gd name="connsiteX62" fmla="*/ 577449 w 605239"/>
              <a:gd name="connsiteY62" fmla="*/ 420484 h 448232"/>
              <a:gd name="connsiteX63" fmla="*/ 577449 w 605239"/>
              <a:gd name="connsiteY63" fmla="*/ 284445 h 448232"/>
              <a:gd name="connsiteX64" fmla="*/ 27790 w 605239"/>
              <a:gd name="connsiteY64" fmla="*/ 284445 h 448232"/>
              <a:gd name="connsiteX65" fmla="*/ 27790 w 605239"/>
              <a:gd name="connsiteY65" fmla="*/ 420484 h 448232"/>
              <a:gd name="connsiteX66" fmla="*/ 136764 w 605239"/>
              <a:gd name="connsiteY66" fmla="*/ 420484 h 448232"/>
              <a:gd name="connsiteX67" fmla="*/ 136764 w 605239"/>
              <a:gd name="connsiteY67" fmla="*/ 284445 h 448232"/>
              <a:gd name="connsiteX68" fmla="*/ 192547 w 605239"/>
              <a:gd name="connsiteY68" fmla="*/ 249096 h 448232"/>
              <a:gd name="connsiteX69" fmla="*/ 412656 w 605239"/>
              <a:gd name="connsiteY69" fmla="*/ 249096 h 448232"/>
              <a:gd name="connsiteX70" fmla="*/ 426497 w 605239"/>
              <a:gd name="connsiteY70" fmla="*/ 263014 h 448232"/>
              <a:gd name="connsiteX71" fmla="*/ 412656 w 605239"/>
              <a:gd name="connsiteY71" fmla="*/ 276828 h 448232"/>
              <a:gd name="connsiteX72" fmla="*/ 192547 w 605239"/>
              <a:gd name="connsiteY72" fmla="*/ 276828 h 448232"/>
              <a:gd name="connsiteX73" fmla="*/ 178601 w 605239"/>
              <a:gd name="connsiteY73" fmla="*/ 263014 h 448232"/>
              <a:gd name="connsiteX74" fmla="*/ 192547 w 605239"/>
              <a:gd name="connsiteY74" fmla="*/ 249096 h 448232"/>
              <a:gd name="connsiteX75" fmla="*/ 192547 w 605239"/>
              <a:gd name="connsiteY75" fmla="*/ 189327 h 448232"/>
              <a:gd name="connsiteX76" fmla="*/ 412656 w 605239"/>
              <a:gd name="connsiteY76" fmla="*/ 189327 h 448232"/>
              <a:gd name="connsiteX77" fmla="*/ 426497 w 605239"/>
              <a:gd name="connsiteY77" fmla="*/ 203281 h 448232"/>
              <a:gd name="connsiteX78" fmla="*/ 412656 w 605239"/>
              <a:gd name="connsiteY78" fmla="*/ 217130 h 448232"/>
              <a:gd name="connsiteX79" fmla="*/ 192547 w 605239"/>
              <a:gd name="connsiteY79" fmla="*/ 217130 h 448232"/>
              <a:gd name="connsiteX80" fmla="*/ 178601 w 605239"/>
              <a:gd name="connsiteY80" fmla="*/ 203281 h 448232"/>
              <a:gd name="connsiteX81" fmla="*/ 192547 w 605239"/>
              <a:gd name="connsiteY81" fmla="*/ 189327 h 448232"/>
              <a:gd name="connsiteX82" fmla="*/ 164554 w 605239"/>
              <a:gd name="connsiteY82" fmla="*/ 165450 h 448232"/>
              <a:gd name="connsiteX83" fmla="*/ 164554 w 605239"/>
              <a:gd name="connsiteY83" fmla="*/ 420484 h 448232"/>
              <a:gd name="connsiteX84" fmla="*/ 246051 w 605239"/>
              <a:gd name="connsiteY84" fmla="*/ 420484 h 448232"/>
              <a:gd name="connsiteX85" fmla="*/ 246051 w 605239"/>
              <a:gd name="connsiteY85" fmla="*/ 322586 h 448232"/>
              <a:gd name="connsiteX86" fmla="*/ 259894 w 605239"/>
              <a:gd name="connsiteY86" fmla="*/ 308764 h 448232"/>
              <a:gd name="connsiteX87" fmla="*/ 345241 w 605239"/>
              <a:gd name="connsiteY87" fmla="*/ 308764 h 448232"/>
              <a:gd name="connsiteX88" fmla="*/ 359189 w 605239"/>
              <a:gd name="connsiteY88" fmla="*/ 322586 h 448232"/>
              <a:gd name="connsiteX89" fmla="*/ 359189 w 605239"/>
              <a:gd name="connsiteY89" fmla="*/ 420484 h 448232"/>
              <a:gd name="connsiteX90" fmla="*/ 440685 w 605239"/>
              <a:gd name="connsiteY90" fmla="*/ 420484 h 448232"/>
              <a:gd name="connsiteX91" fmla="*/ 440685 w 605239"/>
              <a:gd name="connsiteY91" fmla="*/ 165450 h 448232"/>
              <a:gd name="connsiteX92" fmla="*/ 235330 w 605239"/>
              <a:gd name="connsiteY92" fmla="*/ 107875 h 448232"/>
              <a:gd name="connsiteX93" fmla="*/ 235330 w 605239"/>
              <a:gd name="connsiteY93" fmla="*/ 137806 h 448232"/>
              <a:gd name="connsiteX94" fmla="*/ 369909 w 605239"/>
              <a:gd name="connsiteY94" fmla="*/ 137806 h 448232"/>
              <a:gd name="connsiteX95" fmla="*/ 369909 w 605239"/>
              <a:gd name="connsiteY95" fmla="*/ 107875 h 448232"/>
              <a:gd name="connsiteX96" fmla="*/ 302568 w 605239"/>
              <a:gd name="connsiteY96" fmla="*/ 0 h 448232"/>
              <a:gd name="connsiteX97" fmla="*/ 316515 w 605239"/>
              <a:gd name="connsiteY97" fmla="*/ 13822 h 448232"/>
              <a:gd name="connsiteX98" fmla="*/ 316515 w 605239"/>
              <a:gd name="connsiteY98" fmla="*/ 80127 h 448232"/>
              <a:gd name="connsiteX99" fmla="*/ 383752 w 605239"/>
              <a:gd name="connsiteY99" fmla="*/ 80127 h 448232"/>
              <a:gd name="connsiteX100" fmla="*/ 397699 w 605239"/>
              <a:gd name="connsiteY100" fmla="*/ 93949 h 448232"/>
              <a:gd name="connsiteX101" fmla="*/ 397699 w 605239"/>
              <a:gd name="connsiteY101" fmla="*/ 137806 h 448232"/>
              <a:gd name="connsiteX102" fmla="*/ 454528 w 605239"/>
              <a:gd name="connsiteY102" fmla="*/ 137806 h 448232"/>
              <a:gd name="connsiteX103" fmla="*/ 468475 w 605239"/>
              <a:gd name="connsiteY103" fmla="*/ 151628 h 448232"/>
              <a:gd name="connsiteX104" fmla="*/ 468475 w 605239"/>
              <a:gd name="connsiteY104" fmla="*/ 256697 h 448232"/>
              <a:gd name="connsiteX105" fmla="*/ 591292 w 605239"/>
              <a:gd name="connsiteY105" fmla="*/ 256697 h 448232"/>
              <a:gd name="connsiteX106" fmla="*/ 605239 w 605239"/>
              <a:gd name="connsiteY106" fmla="*/ 270519 h 448232"/>
              <a:gd name="connsiteX107" fmla="*/ 605239 w 605239"/>
              <a:gd name="connsiteY107" fmla="*/ 434306 h 448232"/>
              <a:gd name="connsiteX108" fmla="*/ 591292 w 605239"/>
              <a:gd name="connsiteY108" fmla="*/ 448232 h 448232"/>
              <a:gd name="connsiteX109" fmla="*/ 13843 w 605239"/>
              <a:gd name="connsiteY109" fmla="*/ 448232 h 448232"/>
              <a:gd name="connsiteX110" fmla="*/ 0 w 605239"/>
              <a:gd name="connsiteY110" fmla="*/ 434306 h 448232"/>
              <a:gd name="connsiteX111" fmla="*/ 0 w 605239"/>
              <a:gd name="connsiteY111" fmla="*/ 270519 h 448232"/>
              <a:gd name="connsiteX112" fmla="*/ 13843 w 605239"/>
              <a:gd name="connsiteY112" fmla="*/ 256697 h 448232"/>
              <a:gd name="connsiteX113" fmla="*/ 136764 w 605239"/>
              <a:gd name="connsiteY113" fmla="*/ 256697 h 448232"/>
              <a:gd name="connsiteX114" fmla="*/ 136764 w 605239"/>
              <a:gd name="connsiteY114" fmla="*/ 151628 h 448232"/>
              <a:gd name="connsiteX115" fmla="*/ 150607 w 605239"/>
              <a:gd name="connsiteY115" fmla="*/ 137806 h 448232"/>
              <a:gd name="connsiteX116" fmla="*/ 207540 w 605239"/>
              <a:gd name="connsiteY116" fmla="*/ 137806 h 448232"/>
              <a:gd name="connsiteX117" fmla="*/ 207540 w 605239"/>
              <a:gd name="connsiteY117" fmla="*/ 93949 h 448232"/>
              <a:gd name="connsiteX118" fmla="*/ 221383 w 605239"/>
              <a:gd name="connsiteY118" fmla="*/ 80127 h 448232"/>
              <a:gd name="connsiteX119" fmla="*/ 288725 w 605239"/>
              <a:gd name="connsiteY119" fmla="*/ 80127 h 448232"/>
              <a:gd name="connsiteX120" fmla="*/ 288725 w 605239"/>
              <a:gd name="connsiteY120" fmla="*/ 13822 h 448232"/>
              <a:gd name="connsiteX121" fmla="*/ 302568 w 605239"/>
              <a:gd name="connsiteY121" fmla="*/ 0 h 4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605239" h="448232">
                <a:moveTo>
                  <a:pt x="508718" y="368634"/>
                </a:moveTo>
                <a:lnTo>
                  <a:pt x="537132" y="368634"/>
                </a:lnTo>
                <a:cubicBezTo>
                  <a:pt x="544834" y="368634"/>
                  <a:pt x="550974" y="374874"/>
                  <a:pt x="550974" y="382465"/>
                </a:cubicBezTo>
                <a:cubicBezTo>
                  <a:pt x="550974" y="390160"/>
                  <a:pt x="544834" y="396296"/>
                  <a:pt x="537132" y="396296"/>
                </a:cubicBezTo>
                <a:lnTo>
                  <a:pt x="508718" y="396296"/>
                </a:lnTo>
                <a:cubicBezTo>
                  <a:pt x="501016" y="396296"/>
                  <a:pt x="494875" y="390160"/>
                  <a:pt x="494875" y="382465"/>
                </a:cubicBezTo>
                <a:cubicBezTo>
                  <a:pt x="494875" y="374874"/>
                  <a:pt x="501016" y="368634"/>
                  <a:pt x="508718" y="368634"/>
                </a:cubicBezTo>
                <a:close/>
                <a:moveTo>
                  <a:pt x="384241" y="368634"/>
                </a:moveTo>
                <a:lnTo>
                  <a:pt x="412655" y="368634"/>
                </a:lnTo>
                <a:cubicBezTo>
                  <a:pt x="420357" y="368634"/>
                  <a:pt x="426497" y="374874"/>
                  <a:pt x="426497" y="382465"/>
                </a:cubicBezTo>
                <a:cubicBezTo>
                  <a:pt x="426497" y="390160"/>
                  <a:pt x="420357" y="396296"/>
                  <a:pt x="412655" y="396296"/>
                </a:cubicBezTo>
                <a:lnTo>
                  <a:pt x="384241" y="396296"/>
                </a:lnTo>
                <a:cubicBezTo>
                  <a:pt x="376539" y="396296"/>
                  <a:pt x="370398" y="390160"/>
                  <a:pt x="370398" y="382465"/>
                </a:cubicBezTo>
                <a:cubicBezTo>
                  <a:pt x="370398" y="374874"/>
                  <a:pt x="376539" y="368634"/>
                  <a:pt x="384241" y="368634"/>
                </a:cubicBezTo>
                <a:close/>
                <a:moveTo>
                  <a:pt x="192540" y="368634"/>
                </a:moveTo>
                <a:lnTo>
                  <a:pt x="220937" y="368634"/>
                </a:lnTo>
                <a:cubicBezTo>
                  <a:pt x="228530" y="368634"/>
                  <a:pt x="234771" y="374874"/>
                  <a:pt x="234771" y="382465"/>
                </a:cubicBezTo>
                <a:cubicBezTo>
                  <a:pt x="234771" y="390160"/>
                  <a:pt x="228530" y="396296"/>
                  <a:pt x="220937" y="396296"/>
                </a:cubicBezTo>
                <a:lnTo>
                  <a:pt x="192540" y="396296"/>
                </a:lnTo>
                <a:cubicBezTo>
                  <a:pt x="184842" y="396296"/>
                  <a:pt x="178601" y="390160"/>
                  <a:pt x="178601" y="382465"/>
                </a:cubicBezTo>
                <a:cubicBezTo>
                  <a:pt x="178601" y="374874"/>
                  <a:pt x="184842" y="368634"/>
                  <a:pt x="192540" y="368634"/>
                </a:cubicBezTo>
                <a:close/>
                <a:moveTo>
                  <a:pt x="68063" y="368634"/>
                </a:moveTo>
                <a:lnTo>
                  <a:pt x="96460" y="368634"/>
                </a:lnTo>
                <a:cubicBezTo>
                  <a:pt x="104053" y="368634"/>
                  <a:pt x="110294" y="374874"/>
                  <a:pt x="110294" y="382465"/>
                </a:cubicBezTo>
                <a:cubicBezTo>
                  <a:pt x="110294" y="390160"/>
                  <a:pt x="104053" y="396296"/>
                  <a:pt x="96460" y="396296"/>
                </a:cubicBezTo>
                <a:lnTo>
                  <a:pt x="68063" y="396296"/>
                </a:lnTo>
                <a:cubicBezTo>
                  <a:pt x="60365" y="396296"/>
                  <a:pt x="54124" y="390160"/>
                  <a:pt x="54124" y="382465"/>
                </a:cubicBezTo>
                <a:cubicBezTo>
                  <a:pt x="54124" y="374874"/>
                  <a:pt x="60365" y="368634"/>
                  <a:pt x="68063" y="368634"/>
                </a:cubicBezTo>
                <a:close/>
                <a:moveTo>
                  <a:pt x="273841" y="336408"/>
                </a:moveTo>
                <a:lnTo>
                  <a:pt x="273841" y="420484"/>
                </a:lnTo>
                <a:lnTo>
                  <a:pt x="331399" y="420484"/>
                </a:lnTo>
                <a:lnTo>
                  <a:pt x="331399" y="336408"/>
                </a:lnTo>
                <a:close/>
                <a:moveTo>
                  <a:pt x="508718" y="308865"/>
                </a:moveTo>
                <a:lnTo>
                  <a:pt x="537132" y="308865"/>
                </a:lnTo>
                <a:cubicBezTo>
                  <a:pt x="544834" y="308865"/>
                  <a:pt x="550974" y="315097"/>
                  <a:pt x="550974" y="322679"/>
                </a:cubicBezTo>
                <a:cubicBezTo>
                  <a:pt x="550974" y="330365"/>
                  <a:pt x="544834" y="336597"/>
                  <a:pt x="537132" y="336597"/>
                </a:cubicBezTo>
                <a:lnTo>
                  <a:pt x="508718" y="336597"/>
                </a:lnTo>
                <a:cubicBezTo>
                  <a:pt x="501016" y="336597"/>
                  <a:pt x="494875" y="330365"/>
                  <a:pt x="494875" y="322679"/>
                </a:cubicBezTo>
                <a:cubicBezTo>
                  <a:pt x="494875" y="315097"/>
                  <a:pt x="501016" y="308865"/>
                  <a:pt x="508718" y="308865"/>
                </a:cubicBezTo>
                <a:close/>
                <a:moveTo>
                  <a:pt x="384241" y="308865"/>
                </a:moveTo>
                <a:lnTo>
                  <a:pt x="412655" y="308865"/>
                </a:lnTo>
                <a:cubicBezTo>
                  <a:pt x="420357" y="308865"/>
                  <a:pt x="426497" y="315097"/>
                  <a:pt x="426497" y="322679"/>
                </a:cubicBezTo>
                <a:cubicBezTo>
                  <a:pt x="426497" y="330365"/>
                  <a:pt x="420357" y="336597"/>
                  <a:pt x="412655" y="336597"/>
                </a:cubicBezTo>
                <a:lnTo>
                  <a:pt x="384241" y="336597"/>
                </a:lnTo>
                <a:cubicBezTo>
                  <a:pt x="376539" y="336597"/>
                  <a:pt x="370398" y="330365"/>
                  <a:pt x="370398" y="322679"/>
                </a:cubicBezTo>
                <a:cubicBezTo>
                  <a:pt x="370398" y="315097"/>
                  <a:pt x="376539" y="308865"/>
                  <a:pt x="384241" y="308865"/>
                </a:cubicBezTo>
                <a:close/>
                <a:moveTo>
                  <a:pt x="192540" y="308865"/>
                </a:moveTo>
                <a:lnTo>
                  <a:pt x="220937" y="308865"/>
                </a:lnTo>
                <a:cubicBezTo>
                  <a:pt x="228530" y="308865"/>
                  <a:pt x="234771" y="315097"/>
                  <a:pt x="234771" y="322679"/>
                </a:cubicBezTo>
                <a:cubicBezTo>
                  <a:pt x="234771" y="330365"/>
                  <a:pt x="228530" y="336597"/>
                  <a:pt x="220937" y="336597"/>
                </a:cubicBezTo>
                <a:lnTo>
                  <a:pt x="192540" y="336597"/>
                </a:lnTo>
                <a:cubicBezTo>
                  <a:pt x="184842" y="336597"/>
                  <a:pt x="178601" y="330365"/>
                  <a:pt x="178601" y="322679"/>
                </a:cubicBezTo>
                <a:cubicBezTo>
                  <a:pt x="178601" y="315097"/>
                  <a:pt x="184842" y="308865"/>
                  <a:pt x="192540" y="308865"/>
                </a:cubicBezTo>
                <a:close/>
                <a:moveTo>
                  <a:pt x="68063" y="308865"/>
                </a:moveTo>
                <a:lnTo>
                  <a:pt x="96460" y="308865"/>
                </a:lnTo>
                <a:cubicBezTo>
                  <a:pt x="104053" y="308865"/>
                  <a:pt x="110294" y="315097"/>
                  <a:pt x="110294" y="322679"/>
                </a:cubicBezTo>
                <a:cubicBezTo>
                  <a:pt x="110294" y="330365"/>
                  <a:pt x="104053" y="336597"/>
                  <a:pt x="96460" y="336597"/>
                </a:cubicBezTo>
                <a:lnTo>
                  <a:pt x="68063" y="336597"/>
                </a:lnTo>
                <a:cubicBezTo>
                  <a:pt x="60365" y="336597"/>
                  <a:pt x="54124" y="330365"/>
                  <a:pt x="54124" y="322679"/>
                </a:cubicBezTo>
                <a:cubicBezTo>
                  <a:pt x="54124" y="315097"/>
                  <a:pt x="60365" y="308865"/>
                  <a:pt x="68063" y="308865"/>
                </a:cubicBezTo>
                <a:close/>
                <a:moveTo>
                  <a:pt x="468475" y="284445"/>
                </a:moveTo>
                <a:lnTo>
                  <a:pt x="468475" y="420484"/>
                </a:lnTo>
                <a:lnTo>
                  <a:pt x="577449" y="420484"/>
                </a:lnTo>
                <a:lnTo>
                  <a:pt x="577449" y="284445"/>
                </a:lnTo>
                <a:close/>
                <a:moveTo>
                  <a:pt x="27790" y="284445"/>
                </a:moveTo>
                <a:lnTo>
                  <a:pt x="27790" y="420484"/>
                </a:lnTo>
                <a:lnTo>
                  <a:pt x="136764" y="420484"/>
                </a:lnTo>
                <a:lnTo>
                  <a:pt x="136764" y="284445"/>
                </a:lnTo>
                <a:close/>
                <a:moveTo>
                  <a:pt x="192547" y="249096"/>
                </a:moveTo>
                <a:lnTo>
                  <a:pt x="412656" y="249096"/>
                </a:lnTo>
                <a:cubicBezTo>
                  <a:pt x="420357" y="249096"/>
                  <a:pt x="426497" y="255328"/>
                  <a:pt x="426497" y="263014"/>
                </a:cubicBezTo>
                <a:cubicBezTo>
                  <a:pt x="426497" y="270596"/>
                  <a:pt x="420357" y="276828"/>
                  <a:pt x="412656" y="276828"/>
                </a:cubicBezTo>
                <a:lnTo>
                  <a:pt x="192547" y="276828"/>
                </a:lnTo>
                <a:cubicBezTo>
                  <a:pt x="184845" y="276828"/>
                  <a:pt x="178601" y="270596"/>
                  <a:pt x="178601" y="263014"/>
                </a:cubicBezTo>
                <a:cubicBezTo>
                  <a:pt x="178601" y="255328"/>
                  <a:pt x="184845" y="249096"/>
                  <a:pt x="192547" y="249096"/>
                </a:cubicBezTo>
                <a:close/>
                <a:moveTo>
                  <a:pt x="192547" y="189327"/>
                </a:moveTo>
                <a:lnTo>
                  <a:pt x="412656" y="189327"/>
                </a:lnTo>
                <a:cubicBezTo>
                  <a:pt x="420357" y="189327"/>
                  <a:pt x="426497" y="195575"/>
                  <a:pt x="426497" y="203281"/>
                </a:cubicBezTo>
                <a:cubicBezTo>
                  <a:pt x="426497" y="210882"/>
                  <a:pt x="420357" y="217130"/>
                  <a:pt x="412656" y="217130"/>
                </a:cubicBezTo>
                <a:lnTo>
                  <a:pt x="192547" y="217130"/>
                </a:lnTo>
                <a:cubicBezTo>
                  <a:pt x="184845" y="217130"/>
                  <a:pt x="178601" y="210882"/>
                  <a:pt x="178601" y="203281"/>
                </a:cubicBezTo>
                <a:cubicBezTo>
                  <a:pt x="178601" y="195575"/>
                  <a:pt x="184845" y="189327"/>
                  <a:pt x="192547" y="189327"/>
                </a:cubicBezTo>
                <a:close/>
                <a:moveTo>
                  <a:pt x="164554" y="165450"/>
                </a:moveTo>
                <a:lnTo>
                  <a:pt x="164554" y="420484"/>
                </a:lnTo>
                <a:lnTo>
                  <a:pt x="246051" y="420484"/>
                </a:lnTo>
                <a:lnTo>
                  <a:pt x="246051" y="322586"/>
                </a:lnTo>
                <a:cubicBezTo>
                  <a:pt x="246051" y="314895"/>
                  <a:pt x="252296" y="308764"/>
                  <a:pt x="259894" y="308764"/>
                </a:cubicBezTo>
                <a:lnTo>
                  <a:pt x="345241" y="308764"/>
                </a:lnTo>
                <a:cubicBezTo>
                  <a:pt x="352944" y="308764"/>
                  <a:pt x="359189" y="314895"/>
                  <a:pt x="359189" y="322586"/>
                </a:cubicBezTo>
                <a:lnTo>
                  <a:pt x="359189" y="420484"/>
                </a:lnTo>
                <a:lnTo>
                  <a:pt x="440685" y="420484"/>
                </a:lnTo>
                <a:lnTo>
                  <a:pt x="440685" y="165450"/>
                </a:lnTo>
                <a:close/>
                <a:moveTo>
                  <a:pt x="235330" y="107875"/>
                </a:moveTo>
                <a:lnTo>
                  <a:pt x="235330" y="137806"/>
                </a:lnTo>
                <a:lnTo>
                  <a:pt x="369909" y="137806"/>
                </a:lnTo>
                <a:lnTo>
                  <a:pt x="369909" y="107875"/>
                </a:lnTo>
                <a:close/>
                <a:moveTo>
                  <a:pt x="302568" y="0"/>
                </a:moveTo>
                <a:cubicBezTo>
                  <a:pt x="310270" y="0"/>
                  <a:pt x="316515" y="6236"/>
                  <a:pt x="316515" y="13822"/>
                </a:cubicBezTo>
                <a:lnTo>
                  <a:pt x="316515" y="80127"/>
                </a:lnTo>
                <a:lnTo>
                  <a:pt x="383752" y="80127"/>
                </a:lnTo>
                <a:cubicBezTo>
                  <a:pt x="391454" y="80127"/>
                  <a:pt x="397699" y="86362"/>
                  <a:pt x="397699" y="93949"/>
                </a:cubicBezTo>
                <a:lnTo>
                  <a:pt x="397699" y="137806"/>
                </a:lnTo>
                <a:lnTo>
                  <a:pt x="454528" y="137806"/>
                </a:lnTo>
                <a:cubicBezTo>
                  <a:pt x="462230" y="137806"/>
                  <a:pt x="468475" y="143937"/>
                  <a:pt x="468475" y="151628"/>
                </a:cubicBezTo>
                <a:lnTo>
                  <a:pt x="468475" y="256697"/>
                </a:lnTo>
                <a:lnTo>
                  <a:pt x="591292" y="256697"/>
                </a:lnTo>
                <a:cubicBezTo>
                  <a:pt x="598994" y="256697"/>
                  <a:pt x="605239" y="262932"/>
                  <a:pt x="605239" y="270519"/>
                </a:cubicBezTo>
                <a:lnTo>
                  <a:pt x="605239" y="434306"/>
                </a:lnTo>
                <a:cubicBezTo>
                  <a:pt x="605239" y="441996"/>
                  <a:pt x="598994" y="448232"/>
                  <a:pt x="591292" y="448232"/>
                </a:cubicBezTo>
                <a:lnTo>
                  <a:pt x="13843" y="448232"/>
                </a:lnTo>
                <a:cubicBezTo>
                  <a:pt x="6245" y="448232"/>
                  <a:pt x="0" y="441996"/>
                  <a:pt x="0" y="434306"/>
                </a:cubicBezTo>
                <a:lnTo>
                  <a:pt x="0" y="270519"/>
                </a:lnTo>
                <a:cubicBezTo>
                  <a:pt x="0" y="262932"/>
                  <a:pt x="6245" y="256697"/>
                  <a:pt x="13843" y="256697"/>
                </a:cubicBezTo>
                <a:lnTo>
                  <a:pt x="136764" y="256697"/>
                </a:lnTo>
                <a:lnTo>
                  <a:pt x="136764" y="151628"/>
                </a:lnTo>
                <a:cubicBezTo>
                  <a:pt x="136764" y="143937"/>
                  <a:pt x="143009" y="137806"/>
                  <a:pt x="150607" y="137806"/>
                </a:cubicBezTo>
                <a:lnTo>
                  <a:pt x="207540" y="137806"/>
                </a:lnTo>
                <a:lnTo>
                  <a:pt x="207540" y="93949"/>
                </a:lnTo>
                <a:cubicBezTo>
                  <a:pt x="207540" y="86362"/>
                  <a:pt x="213785" y="80127"/>
                  <a:pt x="221383" y="80127"/>
                </a:cubicBezTo>
                <a:lnTo>
                  <a:pt x="288725" y="80127"/>
                </a:lnTo>
                <a:lnTo>
                  <a:pt x="288725" y="13822"/>
                </a:lnTo>
                <a:cubicBezTo>
                  <a:pt x="288725" y="6236"/>
                  <a:pt x="294970" y="0"/>
                  <a:pt x="302568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328075" y="920986"/>
            <a:ext cx="1512002" cy="1512000"/>
            <a:chOff x="2446409" y="1125429"/>
            <a:chExt cx="1512002" cy="1512000"/>
          </a:xfrm>
        </p:grpSpPr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2446409" y="1125429"/>
              <a:ext cx="1512002" cy="1512000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254000" dist="342900" dir="2700000" sx="95000" sy="95000" algn="tl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682739" y="1573774"/>
              <a:ext cx="1100367" cy="61531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defRPr>
              </a:lvl1pPr>
            </a:lstStyle>
            <a:p>
              <a:pPr lvl="0" defTabSz="914400">
                <a:defRPr/>
              </a:pP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智能合约</a:t>
              </a:r>
              <a:endPara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lvl="0" defTabSz="914400">
                <a:defRPr/>
              </a:pPr>
              <a:r>
                <a:rPr lang="en-US" altLang="zh-CN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GPT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673354" y="4862668"/>
            <a:ext cx="1512002" cy="1512000"/>
            <a:chOff x="2673354" y="4862668"/>
            <a:chExt cx="1512002" cy="1512000"/>
          </a:xfrm>
        </p:grpSpPr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2673354" y="4862668"/>
              <a:ext cx="1512002" cy="1512000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254000" dist="342900" dir="2700000" sx="95000" sy="95000" algn="tl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932539" y="5311012"/>
              <a:ext cx="1041050" cy="61531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lvl="0" algn="ctr" defTabSz="914400">
                <a:defRPr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OPPOSans M" panose="00020600040101010101" pitchFamily="18" charset="-122"/>
                </a:defRPr>
              </a:lvl1pPr>
            </a:lstStyle>
            <a:p>
              <a:r>
                <a:rPr lang="zh-CN" altLang="en-US" sz="2000" dirty="0"/>
                <a:t>区块链</a:t>
              </a:r>
              <a:endParaRPr lang="zh-CN" altLang="en-US" sz="2000" dirty="0"/>
            </a:p>
            <a:p>
              <a:r>
                <a:rPr lang="zh-CN" altLang="en-US" sz="2000" dirty="0"/>
                <a:t>管理平台</a:t>
              </a:r>
              <a:endParaRPr lang="zh-CN" altLang="en-US" sz="20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828450" y="572321"/>
            <a:ext cx="1512002" cy="1512000"/>
            <a:chOff x="7828450" y="572321"/>
            <a:chExt cx="1512002" cy="1512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7828450" y="572321"/>
              <a:ext cx="1512002" cy="1512000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254000" dist="342900" dir="2700000" sx="95000" sy="95000" algn="tl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042822" y="1020664"/>
              <a:ext cx="1083258" cy="61531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lvl="0" algn="ctr" defTabSz="914400">
                <a:defRPr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OPPOSans M" panose="00020600040101010101" pitchFamily="18" charset="-122"/>
                </a:defRPr>
              </a:lvl1pPr>
            </a:lstStyle>
            <a:p>
              <a:r>
                <a:rPr lang="zh-CN" altLang="en-US" sz="2000" dirty="0"/>
                <a:t>碳排放</a:t>
              </a:r>
              <a:endParaRPr lang="zh-CN" altLang="en-US" sz="2000" dirty="0"/>
            </a:p>
            <a:p>
              <a:r>
                <a:rPr lang="zh-CN" altLang="en-US" sz="2000" dirty="0"/>
                <a:t>奖励机制</a:t>
              </a:r>
              <a:endParaRPr lang="zh-CN" altLang="en-US" sz="2000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053926" y="1917000"/>
            <a:ext cx="1512002" cy="1512000"/>
            <a:chOff x="8989590" y="2155787"/>
            <a:chExt cx="1512002" cy="1512000"/>
          </a:xfrm>
        </p:grpSpPr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8989590" y="2155787"/>
              <a:ext cx="1512002" cy="1512000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254000" dist="342900" dir="2700000" sx="95000" sy="95000" algn="tl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203962" y="2604130"/>
              <a:ext cx="1083258" cy="61531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lvl="0" algn="ctr" defTabSz="914400">
                <a:defRPr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OPPOSans M" panose="00020600040101010101" pitchFamily="18" charset="-122"/>
                </a:defRPr>
              </a:lvl1pPr>
            </a:lstStyle>
            <a:p>
              <a:r>
                <a:rPr lang="zh-CN" altLang="en-US" sz="2000" dirty="0"/>
                <a:t>抗量子</a:t>
              </a:r>
              <a:endParaRPr lang="zh-CN" altLang="en-US" sz="2000" dirty="0"/>
            </a:p>
            <a:p>
              <a:r>
                <a:rPr lang="zh-CN" altLang="en-US" sz="2000" dirty="0"/>
                <a:t>安全计算</a:t>
              </a:r>
              <a:endParaRPr lang="zh-CN" altLang="en-US" sz="2000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419020" y="3604159"/>
            <a:ext cx="1512002" cy="1512000"/>
            <a:chOff x="8447961" y="3832005"/>
            <a:chExt cx="1512002" cy="1512000"/>
          </a:xfrm>
        </p:grpSpPr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8447961" y="3832005"/>
              <a:ext cx="1512002" cy="1512000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254000" dist="342900" dir="2700000" sx="95000" sy="95000" algn="tl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538131" y="4280633"/>
              <a:ext cx="1325880" cy="61531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lvl="0" algn="ctr" defTabSz="914400">
                <a:defRPr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OPPOSans M" panose="00020600040101010101" pitchFamily="18" charset="-122"/>
                </a:defRPr>
              </a:lvl1pPr>
            </a:lstStyle>
            <a:p>
              <a:r>
                <a:rPr lang="zh-CN" altLang="en-US" sz="2000" dirty="0"/>
                <a:t>触发式</a:t>
              </a:r>
              <a:endParaRPr lang="zh-CN" altLang="en-US" sz="2000" dirty="0"/>
            </a:p>
            <a:p>
              <a:r>
                <a:rPr lang="zh-CN" altLang="en-US" sz="2000" dirty="0"/>
                <a:t>同步机制</a:t>
              </a:r>
              <a:endParaRPr lang="zh-CN" altLang="en-US" sz="2000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8161" y="1858980"/>
            <a:ext cx="1512002" cy="1512000"/>
            <a:chOff x="518161" y="1858980"/>
            <a:chExt cx="1512002" cy="1512000"/>
          </a:xfrm>
        </p:grpSpPr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518161" y="1858980"/>
              <a:ext cx="1512002" cy="1512000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254000" dist="342900" dir="2700000" sx="95000" sy="95000" algn="tl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34107" y="2326745"/>
              <a:ext cx="1280109" cy="61531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lvl="0" algn="ctr" defTabSz="914400">
                <a:defRPr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OPPOSans M" panose="00020600040101010101" pitchFamily="18" charset="-122"/>
                </a:defRPr>
              </a:lvl1pPr>
            </a:lstStyle>
            <a:p>
              <a:r>
                <a:rPr lang="zh-CN" altLang="en-US" sz="2000" dirty="0"/>
                <a:t>智能碳核算模型生成</a:t>
              </a:r>
              <a:endParaRPr lang="zh-CN" altLang="en-US" sz="2000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094918" y="4487797"/>
            <a:ext cx="1512002" cy="1512000"/>
            <a:chOff x="10148242" y="4623738"/>
            <a:chExt cx="1512002" cy="1512000"/>
          </a:xfrm>
        </p:grpSpPr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10148242" y="4623738"/>
              <a:ext cx="1512002" cy="1512000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254000" dist="342900" dir="2700000" sx="95000" sy="95000" algn="tl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441388" y="5074052"/>
              <a:ext cx="1083258" cy="61531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lvl="0" algn="ctr" defTabSz="914400">
                <a:defRPr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OPPOSans M" panose="00020600040101010101" pitchFamily="18" charset="-122"/>
                </a:defRPr>
              </a:lvl1pPr>
            </a:lstStyle>
            <a:p>
              <a:r>
                <a:rPr lang="zh-CN" altLang="en-US" sz="2000" dirty="0"/>
                <a:t>数据分类存储</a:t>
              </a:r>
              <a:endParaRPr lang="zh-CN" altLang="en-US" sz="2000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53457" y="3249698"/>
            <a:ext cx="1512002" cy="1512000"/>
            <a:chOff x="1753457" y="3249698"/>
            <a:chExt cx="1512002" cy="15120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1753457" y="3249698"/>
              <a:ext cx="1512002" cy="1512000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254000" dist="342900" dir="2700000" sx="95000" sy="95000" algn="tl" rotWithShape="0">
                <a:schemeClr val="accent1"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阿里巴巴普惠体 R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012642" y="3698041"/>
              <a:ext cx="993632" cy="615315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lvl="0" algn="ctr" defTabSz="914400">
                <a:defRPr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OPPOSans M" panose="00020600040101010101" pitchFamily="18" charset="-122"/>
                </a:defRPr>
              </a:lvl1pPr>
            </a:lstStyle>
            <a:p>
              <a:r>
                <a:rPr lang="zh-CN" altLang="en-US" sz="2000" dirty="0"/>
                <a:t>区块链浏览器</a:t>
              </a:r>
              <a:endParaRPr lang="zh-CN" altLang="en-US" sz="2000" dirty="0"/>
            </a:p>
          </p:txBody>
        </p:sp>
      </p:grpSp>
      <p:sp>
        <p:nvSpPr>
          <p:cNvPr id="36" name="椭圆 35"/>
          <p:cNvSpPr>
            <a:spLocks noChangeAspect="1"/>
          </p:cNvSpPr>
          <p:nvPr/>
        </p:nvSpPr>
        <p:spPr>
          <a:xfrm>
            <a:off x="10490674" y="1319211"/>
            <a:ext cx="439019" cy="439019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30000"/>
                  <a:lumOff val="70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342900" dir="2700000" sx="95000" sy="95000" algn="tl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1141845" y="4579321"/>
            <a:ext cx="611612" cy="611612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30000"/>
                  <a:lumOff val="70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342900" dir="2700000" sx="95000" sy="95000" algn="tl" rotWithShape="0">
              <a:schemeClr val="accent1">
                <a:alpha val="17000"/>
              </a:scheme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3528507" y="366081"/>
            <a:ext cx="503999" cy="503999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30000"/>
                  <a:lumOff val="70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342900" dir="2700000" sx="95000" sy="95000" algn="tl" rotWithShape="0">
              <a:schemeClr val="accent1">
                <a:alpha val="17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5309109" y="6308625"/>
            <a:ext cx="396000" cy="39600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30000"/>
                  <a:lumOff val="70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342900" dir="2700000" sx="95000" sy="95000" algn="tl" rotWithShape="0">
              <a:schemeClr val="accent1">
                <a:alpha val="17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阿里巴巴普惠体 R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accel="5000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accel="5000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accel="5000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3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85000" y="85000"/>
                                    </p:animScale>
                                    <p:animScale>
                                      <p:cBhvr>
                                        <p:cTn id="20" dur="667" fill="hold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85000" y="85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1771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1549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79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79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86" autoRev="1" fill="hold">
                                          <p:stCondLst>
                                            <p:cond delay="27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by x="115000" y="115000"/>
                                      <p:from x="100000" y="100000"/>
                                      <p:to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/>
      <p:bldP spid="11" grpId="0" animBg="1"/>
      <p:bldP spid="36" grpId="0" animBg="1"/>
      <p:bldP spid="37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5415393" cy="415498"/>
          </a:xfrm>
        </p:spPr>
        <p:txBody>
          <a:bodyPr/>
          <a:lstStyle/>
          <a:p>
            <a:r>
              <a:rPr kumimoji="1" lang="zh-CN" altLang="en-US" dirty="0"/>
              <a:t>功能创新</a:t>
            </a:r>
            <a:r>
              <a:rPr kumimoji="1" lang="en-US" altLang="zh-CN" dirty="0"/>
              <a:t>1—</a:t>
            </a:r>
            <a:r>
              <a:rPr lang="zh-CN" altLang="en-US" dirty="0"/>
              <a:t>长安链智能合约</a:t>
            </a:r>
            <a:r>
              <a:rPr lang="en-GB" altLang="zh-CN" dirty="0"/>
              <a:t>GPT</a:t>
            </a:r>
            <a:endParaRPr lang="en-GB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955" y="948923"/>
            <a:ext cx="1270000" cy="1270000"/>
          </a:xfrm>
          <a:prstGeom prst="rect">
            <a:avLst/>
          </a:prstGeom>
        </p:spPr>
      </p:pic>
      <p:pic>
        <p:nvPicPr>
          <p:cNvPr id="6" name="图片 117" descr="cs-jt-xy-1-1-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862295" y="1317856"/>
            <a:ext cx="2366010" cy="532130"/>
          </a:xfrm>
          <a:prstGeom prst="rect">
            <a:avLst/>
          </a:prstGeom>
        </p:spPr>
      </p:pic>
      <p:sp>
        <p:nvSpPr>
          <p:cNvPr id="7" name="文本占位符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316933" y="1110105"/>
            <a:ext cx="1154162" cy="2492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新合约需求</a:t>
            </a:r>
            <a:endParaRPr kumimoji="1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83" r="89932">
                        <a14:foregroundMark x1="15188" y1="54297" x2="15188" y2="54297"/>
                        <a14:foregroundMark x1="16638" y1="51953" x2="16638" y2="51953"/>
                        <a14:foregroundMark x1="13993" y1="37500" x2="13993" y2="37500"/>
                        <a14:foregroundMark x1="12799" y1="32813" x2="12799" y2="32813"/>
                        <a14:foregroundMark x1="12799" y1="31250" x2="12799" y2="31250"/>
                        <a14:foregroundMark x1="12969" y1="31250" x2="12969" y2="31250"/>
                        <a14:foregroundMark x1="17662" y1="76953" x2="17662" y2="76953"/>
                        <a14:foregroundMark x1="17662" y1="76953" x2="17662" y2="76953"/>
                        <a14:foregroundMark x1="12287" y1="32813" x2="12287" y2="32813"/>
                        <a14:foregroundMark x1="40188" y1="52734" x2="40188" y2="52734"/>
                        <a14:foregroundMark x1="48294" y1="60938" x2="48294" y2="60938"/>
                        <a14:foregroundMark x1="50597" y1="58594" x2="50597" y2="58594"/>
                        <a14:foregroundMark x1="56911" y1="57031" x2="56911" y2="57031"/>
                        <a14:foregroundMark x1="62457" y1="54688" x2="62457" y2="54688"/>
                        <a14:foregroundMark x1="70051" y1="54297" x2="70051" y2="54297"/>
                        <a14:foregroundMark x1="78157" y1="60938" x2="78157" y2="60938"/>
                        <a14:foregroundMark x1="81143" y1="58203" x2="81143" y2="58203"/>
                        <a14:foregroundMark x1="81143" y1="41016" x2="81143" y2="41016"/>
                        <a14:foregroundMark x1="83276" y1="54297" x2="83276" y2="54297"/>
                        <a14:backgroundMark x1="12201" y1="33594" x2="12201" y2="33594"/>
                        <a14:backgroundMark x1="12201" y1="33594" x2="12201" y2="33594"/>
                        <a14:backgroundMark x1="12287" y1="32813" x2="12287" y2="32813"/>
                        <a14:backgroundMark x1="12287" y1="32813" x2="12287" y2="32813"/>
                        <a14:backgroundMark x1="12457" y1="31250" x2="12457" y2="31250"/>
                        <a14:backgroundMark x1="12457" y1="31641" x2="12457" y2="31641"/>
                        <a14:backgroundMark x1="12457" y1="31641" x2="12457" y2="31641"/>
                        <a14:backgroundMark x1="12457" y1="31641" x2="12457" y2="31641"/>
                        <a14:backgroundMark x1="12457" y1="31641" x2="12457" y2="31641"/>
                        <a14:backgroundMark x1="12372" y1="32031" x2="12372" y2="32031"/>
                        <a14:backgroundMark x1="17491" y1="75781" x2="17491" y2="75781"/>
                        <a14:backgroundMark x1="17833" y1="76563" x2="17833" y2="76563"/>
                        <a14:backgroundMark x1="12372" y1="31250" x2="12372" y2="31250"/>
                        <a14:backgroundMark x1="12543" y1="31641" x2="12543" y2="31641"/>
                        <a14:backgroundMark x1="12543" y1="31250" x2="12543" y2="31250"/>
                        <a14:backgroundMark x1="12457" y1="32031" x2="12457" y2="32031"/>
                        <a14:backgroundMark x1="12457" y1="32031" x2="12457" y2="32031"/>
                        <a14:backgroundMark x1="12457" y1="32031" x2="12457" y2="32031"/>
                        <a14:backgroundMark x1="12457" y1="32031" x2="12457" y2="32031"/>
                        <a14:backgroundMark x1="12457" y1="32031" x2="12457" y2="32031"/>
                        <a14:backgroundMark x1="12457" y1="32031" x2="12457" y2="32031"/>
                        <a14:backgroundMark x1="12457" y1="32031" x2="12457" y2="32031"/>
                        <a14:backgroundMark x1="12457" y1="31250" x2="12457" y2="31250"/>
                        <a14:backgroundMark x1="12543" y1="31250" x2="12543" y2="31250"/>
                        <a14:backgroundMark x1="12543" y1="31250" x2="12543" y2="31250"/>
                        <a14:backgroundMark x1="46843" y1="66016" x2="46843" y2="66016"/>
                        <a14:backgroundMark x1="50256" y1="59375" x2="50256" y2="59375"/>
                        <a14:backgroundMark x1="50085" y1="60156" x2="50085" y2="60156"/>
                        <a14:backgroundMark x1="50171" y1="59375" x2="50171" y2="59375"/>
                        <a14:backgroundMark x1="76706" y1="66016" x2="76706" y2="6601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152091" y="910373"/>
            <a:ext cx="2439256" cy="53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11" b="89803" l="4112" r="95559">
                        <a14:foregroundMark x1="8553" y1="33224" x2="8553" y2="33224"/>
                        <a14:foregroundMark x1="4112" y1="41447" x2="4112" y2="41447"/>
                        <a14:foregroundMark x1="29276" y1="45395" x2="29276" y2="45395"/>
                        <a14:foregroundMark x1="44408" y1="53289" x2="44408" y2="53289"/>
                        <a14:foregroundMark x1="57566" y1="55263" x2="57566" y2="55263"/>
                        <a14:foregroundMark x1="65296" y1="54934" x2="65296" y2="54934"/>
                        <a14:foregroundMark x1="77961" y1="53289" x2="77961" y2="53289"/>
                        <a14:foregroundMark x1="92270" y1="52632" x2="92270" y2="52632"/>
                        <a14:foregroundMark x1="95559" y1="41447" x2="95559" y2="41447"/>
                        <a14:backgroundMark x1="47039" y1="56250" x2="47039" y2="56250"/>
                        <a14:backgroundMark x1="12500" y1="34211" x2="12500" y2="34211"/>
                        <a14:backgroundMark x1="4605" y1="48684" x2="4605" y2="48684"/>
                        <a14:backgroundMark x1="9375" y1="43092" x2="9375" y2="43092"/>
                        <a14:backgroundMark x1="6250" y1="48026" x2="6250" y2="48026"/>
                        <a14:backgroundMark x1="8388" y1="63158" x2="8388" y2="63158"/>
                        <a14:backgroundMark x1="16612" y1="67434" x2="16612" y2="67434"/>
                        <a14:backgroundMark x1="15132" y1="50000" x2="15132" y2="50000"/>
                        <a14:backgroundMark x1="15296" y1="38816" x2="15296" y2="38816"/>
                        <a14:backgroundMark x1="18750" y1="46711" x2="18750" y2="46711"/>
                        <a14:backgroundMark x1="19079" y1="46053" x2="19079" y2="46053"/>
                        <a14:backgroundMark x1="58717" y1="51974" x2="58717" y2="51974"/>
                        <a14:backgroundMark x1="28618" y1="46053" x2="28618" y2="46053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88732" y="1317855"/>
            <a:ext cx="1634971" cy="81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33" descr="dotted-arrow-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4783127" flipH="1">
            <a:off x="6543532" y="1141123"/>
            <a:ext cx="924223" cy="1170952"/>
          </a:xfrm>
          <a:prstGeom prst="rect">
            <a:avLst/>
          </a:prstGeom>
        </p:spPr>
      </p:pic>
      <p:pic>
        <p:nvPicPr>
          <p:cNvPr id="12" name="图片 33" descr="dotted-arrow-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440540" flipH="1" flipV="1">
            <a:off x="6501419" y="624572"/>
            <a:ext cx="948071" cy="1201167"/>
          </a:xfrm>
          <a:prstGeom prst="rect">
            <a:avLst/>
          </a:prstGeom>
        </p:spPr>
      </p:pic>
      <p:pic>
        <p:nvPicPr>
          <p:cNvPr id="13" name="图片 25" descr="juxing_yinzha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420000">
            <a:off x="7851088" y="828027"/>
            <a:ext cx="2769870" cy="1211580"/>
          </a:xfrm>
          <a:prstGeom prst="rect">
            <a:avLst/>
          </a:prstGeom>
        </p:spPr>
      </p:pic>
      <p:sp>
        <p:nvSpPr>
          <p:cNvPr id="15" name="文本占位符 1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8150775" y="1234755"/>
            <a:ext cx="2178930" cy="41549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FF0000"/>
                </a:solidFill>
              </a:rPr>
              <a:t>智能合约</a:t>
            </a:r>
            <a:r>
              <a:rPr lang="en-US" altLang="zh-CN" dirty="0">
                <a:solidFill>
                  <a:srgbClr val="FF0000"/>
                </a:solidFill>
              </a:rPr>
              <a:t>GPT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8" name="图片 33" descr="dotted-arrow-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3405001" flipH="1" flipV="1">
            <a:off x="9061863" y="1901493"/>
            <a:ext cx="1864637" cy="2362418"/>
          </a:xfrm>
          <a:prstGeom prst="rect">
            <a:avLst/>
          </a:prstGeom>
        </p:spPr>
      </p:pic>
      <p:sp>
        <p:nvSpPr>
          <p:cNvPr id="19" name="文本占位符 1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770432" y="2296378"/>
            <a:ext cx="945523" cy="31516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1800" dirty="0"/>
              <a:t>管理员</a:t>
            </a:r>
            <a:endParaRPr kumimoji="1" sz="1800" dirty="0"/>
          </a:p>
        </p:txBody>
      </p:sp>
      <p:pic>
        <p:nvPicPr>
          <p:cNvPr id="21" name="图片 103" descr="a-bianzu2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33667" y="2611539"/>
            <a:ext cx="2487902" cy="711757"/>
          </a:xfrm>
          <a:prstGeom prst="rect">
            <a:avLst/>
          </a:prstGeom>
        </p:spPr>
      </p:pic>
      <p:sp>
        <p:nvSpPr>
          <p:cNvPr id="20" name="文本占位符 1"/>
          <p:cNvSpPr>
            <a:spLocks noGrp="1"/>
          </p:cNvSpPr>
          <p:nvPr>
            <p:custDataLst>
              <p:tags r:id="rId21"/>
            </p:custDataLst>
          </p:nvPr>
        </p:nvSpPr>
        <p:spPr>
          <a:xfrm>
            <a:off x="9412868" y="2903446"/>
            <a:ext cx="2064352" cy="2492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1800" b="0" dirty="0">
                <a:solidFill>
                  <a:srgbClr val="5C8B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合约编写智能化</a:t>
            </a:r>
            <a:endParaRPr kumimoji="1" sz="1800" b="0" dirty="0">
              <a:solidFill>
                <a:srgbClr val="5C8BD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0431" y="2710221"/>
            <a:ext cx="6515504" cy="36806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90037" y="4224466"/>
            <a:ext cx="3844186" cy="2166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823"/>
            <a:ext cx="4427220" cy="415290"/>
          </a:xfrm>
        </p:spPr>
        <p:txBody>
          <a:bodyPr/>
          <a:lstStyle/>
          <a:p>
            <a:pPr algn="l"/>
            <a:r>
              <a:rPr kumimoji="1" lang="zh-CN" altLang="en-US" dirty="0"/>
              <a:t>功能创新</a:t>
            </a:r>
            <a:r>
              <a:rPr kumimoji="1" lang="en-US" altLang="zh-CN" dirty="0"/>
              <a:t>2—</a:t>
            </a:r>
            <a:r>
              <a:rPr dirty="0"/>
              <a:t>智能解析公式</a:t>
            </a:r>
            <a:endParaRPr dirty="0"/>
          </a:p>
        </p:txBody>
      </p:sp>
      <p:pic>
        <p:nvPicPr>
          <p:cNvPr id="11" name="图片 10" descr="qiyeyonghu-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351946" y="561221"/>
            <a:ext cx="680720" cy="680720"/>
          </a:xfrm>
          <a:prstGeom prst="rect">
            <a:avLst/>
          </a:prstGeom>
        </p:spPr>
      </p:pic>
      <p:pic>
        <p:nvPicPr>
          <p:cNvPr id="122" name="图片 121" descr="dotted-arrow-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63564" flipH="1">
            <a:off x="-407203" y="1850120"/>
            <a:ext cx="2713904" cy="2178050"/>
          </a:xfrm>
          <a:prstGeom prst="rect">
            <a:avLst/>
          </a:prstGeom>
        </p:spPr>
      </p:pic>
      <p:pic>
        <p:nvPicPr>
          <p:cNvPr id="12" name="图片 11" descr="qiyeyonghu-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9506" y="560586"/>
            <a:ext cx="681355" cy="681355"/>
          </a:xfrm>
          <a:prstGeom prst="rect">
            <a:avLst/>
          </a:prstGeom>
        </p:spPr>
      </p:pic>
      <p:pic>
        <p:nvPicPr>
          <p:cNvPr id="22" name="图片 21" descr="fenpeishicha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 flipH="1">
            <a:off x="626451" y="4281787"/>
            <a:ext cx="1026000" cy="1026000"/>
          </a:xfrm>
          <a:prstGeom prst="rect">
            <a:avLst/>
          </a:prstGeom>
        </p:spPr>
      </p:pic>
      <p:pic>
        <p:nvPicPr>
          <p:cNvPr id="26" name="图片 25" descr="juxing_yinzha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420000">
            <a:off x="1760909" y="636150"/>
            <a:ext cx="2769870" cy="1211580"/>
          </a:xfrm>
          <a:prstGeom prst="rect">
            <a:avLst/>
          </a:prstGeom>
        </p:spPr>
      </p:pic>
      <p:sp>
        <p:nvSpPr>
          <p:cNvPr id="28" name="文本占位符 1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2000939" y="1034295"/>
            <a:ext cx="2289810" cy="415290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dirty="0">
                <a:solidFill>
                  <a:srgbClr val="FF0000"/>
                </a:solidFill>
              </a:rPr>
              <a:t>智能解析公式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9" name="图片 28" descr="jushou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66201" y="387866"/>
            <a:ext cx="1025525" cy="1025525"/>
          </a:xfrm>
          <a:prstGeom prst="rect">
            <a:avLst/>
          </a:prstGeom>
        </p:spPr>
      </p:pic>
      <p:pic>
        <p:nvPicPr>
          <p:cNvPr id="118" name="图片 117" descr="cs-jt-xy-1-1-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4874436" y="881261"/>
            <a:ext cx="2366010" cy="532130"/>
          </a:xfrm>
          <a:prstGeom prst="rect">
            <a:avLst/>
          </a:prstGeom>
        </p:spPr>
      </p:pic>
      <p:pic>
        <p:nvPicPr>
          <p:cNvPr id="32" name="图片 31" descr="qiyeyonghu-6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47246" y="1241941"/>
            <a:ext cx="681355" cy="681355"/>
          </a:xfrm>
          <a:prstGeom prst="rect">
            <a:avLst/>
          </a:prstGeom>
        </p:spPr>
      </p:pic>
      <p:sp>
        <p:nvSpPr>
          <p:cNvPr id="33" name="文本占位符 1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7315693" y="1590280"/>
            <a:ext cx="1526540" cy="415290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dirty="0"/>
              <a:t>不同需求</a:t>
            </a:r>
            <a:endParaRPr kumimoji="1" lang="zh-CN" altLang="en-US" dirty="0"/>
          </a:p>
        </p:txBody>
      </p:sp>
      <p:pic>
        <p:nvPicPr>
          <p:cNvPr id="34" name="图片 33" descr="dotted-arrow-2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960000" flipH="1">
            <a:off x="9006381" y="-24249"/>
            <a:ext cx="1160780" cy="1470660"/>
          </a:xfrm>
          <a:prstGeom prst="rect">
            <a:avLst/>
          </a:prstGeom>
        </p:spPr>
      </p:pic>
      <p:pic>
        <p:nvPicPr>
          <p:cNvPr id="36" name="图片 35" descr="dotted-arrow-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160000" flipH="1" flipV="1">
            <a:off x="9175926" y="954286"/>
            <a:ext cx="1448435" cy="1835150"/>
          </a:xfrm>
          <a:prstGeom prst="rect">
            <a:avLst/>
          </a:prstGeom>
        </p:spPr>
      </p:pic>
      <p:pic>
        <p:nvPicPr>
          <p:cNvPr id="37" name="图片 36" descr="dotted-arrow-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660000" flipH="1">
            <a:off x="9201326" y="-99814"/>
            <a:ext cx="1708150" cy="2164080"/>
          </a:xfrm>
          <a:prstGeom prst="rect">
            <a:avLst/>
          </a:prstGeom>
        </p:spPr>
      </p:pic>
      <p:sp>
        <p:nvSpPr>
          <p:cNvPr id="38" name="文本占位符 1"/>
          <p:cNvSpPr>
            <a:spLocks noGrp="1"/>
          </p:cNvSpPr>
          <p:nvPr>
            <p:custDataLst>
              <p:tags r:id="rId24"/>
            </p:custDataLst>
          </p:nvPr>
        </p:nvSpPr>
        <p:spPr>
          <a:xfrm rot="21360000">
            <a:off x="9188612" y="231496"/>
            <a:ext cx="916940" cy="248285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配置参数</a:t>
            </a:r>
            <a:endParaRPr kumimoji="1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文本占位符 1"/>
          <p:cNvSpPr>
            <a:spLocks noGrp="1"/>
          </p:cNvSpPr>
          <p:nvPr>
            <p:custDataLst>
              <p:tags r:id="rId25"/>
            </p:custDataLst>
          </p:nvPr>
        </p:nvSpPr>
        <p:spPr>
          <a:xfrm rot="21240000">
            <a:off x="9705186" y="2181091"/>
            <a:ext cx="916940" cy="248285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修改模型</a:t>
            </a:r>
            <a:endParaRPr kumimoji="1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29206" y="2323106"/>
            <a:ext cx="6334404" cy="35855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74018" y="3317094"/>
            <a:ext cx="5556844" cy="3139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底图"/>
          <p:cNvGrpSpPr/>
          <p:nvPr/>
        </p:nvGrpSpPr>
        <p:grpSpPr>
          <a:xfrm>
            <a:off x="-149902" y="3784382"/>
            <a:ext cx="12481594" cy="4404578"/>
            <a:chOff x="-149902" y="3784382"/>
            <a:chExt cx="12481594" cy="4404578"/>
          </a:xfrm>
        </p:grpSpPr>
        <p:sp>
          <p:nvSpPr>
            <p:cNvPr id="201" name="资料带 10"/>
            <p:cNvSpPr/>
            <p:nvPr userDrawn="1"/>
          </p:nvSpPr>
          <p:spPr>
            <a:xfrm>
              <a:off x="-149902" y="3784382"/>
              <a:ext cx="12481594" cy="3876257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-1" fmla="*/ 0 w 10000"/>
                <a:gd name="connsiteY0-2" fmla="*/ 1000 h 10000"/>
                <a:gd name="connsiteX1-3" fmla="*/ 2500 w 10000"/>
                <a:gd name="connsiteY1-4" fmla="*/ 2000 h 10000"/>
                <a:gd name="connsiteX2-5" fmla="*/ 5000 w 10000"/>
                <a:gd name="connsiteY2-6" fmla="*/ 1000 h 10000"/>
                <a:gd name="connsiteX3-7" fmla="*/ 7500 w 10000"/>
                <a:gd name="connsiteY3-8" fmla="*/ 0 h 10000"/>
                <a:gd name="connsiteX4-9" fmla="*/ 10000 w 10000"/>
                <a:gd name="connsiteY4-10" fmla="*/ 1000 h 10000"/>
                <a:gd name="connsiteX5-11" fmla="*/ 10000 w 10000"/>
                <a:gd name="connsiteY5-12" fmla="*/ 9000 h 10000"/>
                <a:gd name="connsiteX6-13" fmla="*/ 7500 w 10000"/>
                <a:gd name="connsiteY6-14" fmla="*/ 8000 h 10000"/>
                <a:gd name="connsiteX7-15" fmla="*/ 5000 w 10000"/>
                <a:gd name="connsiteY7-16" fmla="*/ 9000 h 10000"/>
                <a:gd name="connsiteX8-17" fmla="*/ 2500 w 10000"/>
                <a:gd name="connsiteY8-18" fmla="*/ 10000 h 10000"/>
                <a:gd name="connsiteX9-19" fmla="*/ 0 w 10000"/>
                <a:gd name="connsiteY9-20" fmla="*/ 9000 h 10000"/>
                <a:gd name="connsiteX10-21" fmla="*/ 0 w 10000"/>
                <a:gd name="connsiteY10-22" fmla="*/ 1000 h 10000"/>
                <a:gd name="connsiteX0-23" fmla="*/ 0 w 10000"/>
                <a:gd name="connsiteY0-24" fmla="*/ 1000 h 10000"/>
                <a:gd name="connsiteX1-25" fmla="*/ 2500 w 10000"/>
                <a:gd name="connsiteY1-26" fmla="*/ 2000 h 10000"/>
                <a:gd name="connsiteX2-27" fmla="*/ 5000 w 10000"/>
                <a:gd name="connsiteY2-28" fmla="*/ 1000 h 10000"/>
                <a:gd name="connsiteX3-29" fmla="*/ 7500 w 10000"/>
                <a:gd name="connsiteY3-30" fmla="*/ 0 h 10000"/>
                <a:gd name="connsiteX4-31" fmla="*/ 10000 w 10000"/>
                <a:gd name="connsiteY4-32" fmla="*/ 1000 h 10000"/>
                <a:gd name="connsiteX5-33" fmla="*/ 10000 w 10000"/>
                <a:gd name="connsiteY5-34" fmla="*/ 9000 h 10000"/>
                <a:gd name="connsiteX6-35" fmla="*/ 7500 w 10000"/>
                <a:gd name="connsiteY6-36" fmla="*/ 8000 h 10000"/>
                <a:gd name="connsiteX7-37" fmla="*/ 5000 w 10000"/>
                <a:gd name="connsiteY7-38" fmla="*/ 9000 h 10000"/>
                <a:gd name="connsiteX8-39" fmla="*/ 2500 w 10000"/>
                <a:gd name="connsiteY8-40" fmla="*/ 10000 h 10000"/>
                <a:gd name="connsiteX9-41" fmla="*/ 0 w 10000"/>
                <a:gd name="connsiteY9-42" fmla="*/ 9000 h 10000"/>
                <a:gd name="connsiteX10-43" fmla="*/ 0 w 10000"/>
                <a:gd name="connsiteY10-44" fmla="*/ 1000 h 10000"/>
                <a:gd name="connsiteX0-45" fmla="*/ 0 w 10013"/>
                <a:gd name="connsiteY0-46" fmla="*/ 119 h 10000"/>
                <a:gd name="connsiteX1-47" fmla="*/ 2513 w 10013"/>
                <a:gd name="connsiteY1-48" fmla="*/ 2000 h 10000"/>
                <a:gd name="connsiteX2-49" fmla="*/ 5013 w 10013"/>
                <a:gd name="connsiteY2-50" fmla="*/ 1000 h 10000"/>
                <a:gd name="connsiteX3-51" fmla="*/ 7513 w 10013"/>
                <a:gd name="connsiteY3-52" fmla="*/ 0 h 10000"/>
                <a:gd name="connsiteX4-53" fmla="*/ 10013 w 10013"/>
                <a:gd name="connsiteY4-54" fmla="*/ 1000 h 10000"/>
                <a:gd name="connsiteX5-55" fmla="*/ 10013 w 10013"/>
                <a:gd name="connsiteY5-56" fmla="*/ 9000 h 10000"/>
                <a:gd name="connsiteX6-57" fmla="*/ 7513 w 10013"/>
                <a:gd name="connsiteY6-58" fmla="*/ 8000 h 10000"/>
                <a:gd name="connsiteX7-59" fmla="*/ 5013 w 10013"/>
                <a:gd name="connsiteY7-60" fmla="*/ 9000 h 10000"/>
                <a:gd name="connsiteX8-61" fmla="*/ 2513 w 10013"/>
                <a:gd name="connsiteY8-62" fmla="*/ 10000 h 10000"/>
                <a:gd name="connsiteX9-63" fmla="*/ 13 w 10013"/>
                <a:gd name="connsiteY9-64" fmla="*/ 9000 h 10000"/>
                <a:gd name="connsiteX10-65" fmla="*/ 0 w 10013"/>
                <a:gd name="connsiteY10-66" fmla="*/ 119 h 10000"/>
                <a:gd name="connsiteX0-67" fmla="*/ 0 w 10013"/>
                <a:gd name="connsiteY0-68" fmla="*/ 119 h 10000"/>
                <a:gd name="connsiteX1-69" fmla="*/ 2500 w 10013"/>
                <a:gd name="connsiteY1-70" fmla="*/ 2363 h 10000"/>
                <a:gd name="connsiteX2-71" fmla="*/ 5013 w 10013"/>
                <a:gd name="connsiteY2-72" fmla="*/ 1000 h 10000"/>
                <a:gd name="connsiteX3-73" fmla="*/ 7513 w 10013"/>
                <a:gd name="connsiteY3-74" fmla="*/ 0 h 10000"/>
                <a:gd name="connsiteX4-75" fmla="*/ 10013 w 10013"/>
                <a:gd name="connsiteY4-76" fmla="*/ 1000 h 10000"/>
                <a:gd name="connsiteX5-77" fmla="*/ 10013 w 10013"/>
                <a:gd name="connsiteY5-78" fmla="*/ 9000 h 10000"/>
                <a:gd name="connsiteX6-79" fmla="*/ 7513 w 10013"/>
                <a:gd name="connsiteY6-80" fmla="*/ 8000 h 10000"/>
                <a:gd name="connsiteX7-81" fmla="*/ 5013 w 10013"/>
                <a:gd name="connsiteY7-82" fmla="*/ 9000 h 10000"/>
                <a:gd name="connsiteX8-83" fmla="*/ 2513 w 10013"/>
                <a:gd name="connsiteY8-84" fmla="*/ 10000 h 10000"/>
                <a:gd name="connsiteX9-85" fmla="*/ 13 w 10013"/>
                <a:gd name="connsiteY9-86" fmla="*/ 9000 h 10000"/>
                <a:gd name="connsiteX10-87" fmla="*/ 0 w 10013"/>
                <a:gd name="connsiteY10-88" fmla="*/ 119 h 10000"/>
                <a:gd name="connsiteX0-89" fmla="*/ 0 w 10013"/>
                <a:gd name="connsiteY0-90" fmla="*/ 119 h 10000"/>
                <a:gd name="connsiteX1-91" fmla="*/ 2565 w 10013"/>
                <a:gd name="connsiteY1-92" fmla="*/ 2415 h 10000"/>
                <a:gd name="connsiteX2-93" fmla="*/ 5013 w 10013"/>
                <a:gd name="connsiteY2-94" fmla="*/ 1000 h 10000"/>
                <a:gd name="connsiteX3-95" fmla="*/ 7513 w 10013"/>
                <a:gd name="connsiteY3-96" fmla="*/ 0 h 10000"/>
                <a:gd name="connsiteX4-97" fmla="*/ 10013 w 10013"/>
                <a:gd name="connsiteY4-98" fmla="*/ 1000 h 10000"/>
                <a:gd name="connsiteX5-99" fmla="*/ 10013 w 10013"/>
                <a:gd name="connsiteY5-100" fmla="*/ 9000 h 10000"/>
                <a:gd name="connsiteX6-101" fmla="*/ 7513 w 10013"/>
                <a:gd name="connsiteY6-102" fmla="*/ 8000 h 10000"/>
                <a:gd name="connsiteX7-103" fmla="*/ 5013 w 10013"/>
                <a:gd name="connsiteY7-104" fmla="*/ 9000 h 10000"/>
                <a:gd name="connsiteX8-105" fmla="*/ 2513 w 10013"/>
                <a:gd name="connsiteY8-106" fmla="*/ 10000 h 10000"/>
                <a:gd name="connsiteX9-107" fmla="*/ 13 w 10013"/>
                <a:gd name="connsiteY9-108" fmla="*/ 9000 h 10000"/>
                <a:gd name="connsiteX10-109" fmla="*/ 0 w 10013"/>
                <a:gd name="connsiteY10-110" fmla="*/ 119 h 10000"/>
                <a:gd name="connsiteX0-111" fmla="*/ 0 w 10013"/>
                <a:gd name="connsiteY0-112" fmla="*/ 119 h 10000"/>
                <a:gd name="connsiteX1-113" fmla="*/ 2565 w 10013"/>
                <a:gd name="connsiteY1-114" fmla="*/ 2415 h 10000"/>
                <a:gd name="connsiteX2-115" fmla="*/ 5013 w 10013"/>
                <a:gd name="connsiteY2-116" fmla="*/ 1000 h 10000"/>
                <a:gd name="connsiteX3-117" fmla="*/ 7513 w 10013"/>
                <a:gd name="connsiteY3-118" fmla="*/ 0 h 10000"/>
                <a:gd name="connsiteX4-119" fmla="*/ 10013 w 10013"/>
                <a:gd name="connsiteY4-120" fmla="*/ 1000 h 10000"/>
                <a:gd name="connsiteX5-121" fmla="*/ 10013 w 10013"/>
                <a:gd name="connsiteY5-122" fmla="*/ 9000 h 10000"/>
                <a:gd name="connsiteX6-123" fmla="*/ 7513 w 10013"/>
                <a:gd name="connsiteY6-124" fmla="*/ 8000 h 10000"/>
                <a:gd name="connsiteX7-125" fmla="*/ 5013 w 10013"/>
                <a:gd name="connsiteY7-126" fmla="*/ 9000 h 10000"/>
                <a:gd name="connsiteX8-127" fmla="*/ 2513 w 10013"/>
                <a:gd name="connsiteY8-128" fmla="*/ 10000 h 10000"/>
                <a:gd name="connsiteX9-129" fmla="*/ 13 w 10013"/>
                <a:gd name="connsiteY9-130" fmla="*/ 9000 h 10000"/>
                <a:gd name="connsiteX10-131" fmla="*/ 0 w 10013"/>
                <a:gd name="connsiteY10-132" fmla="*/ 119 h 10000"/>
                <a:gd name="connsiteX0-133" fmla="*/ 0 w 10013"/>
                <a:gd name="connsiteY0-134" fmla="*/ 143 h 10024"/>
                <a:gd name="connsiteX1-135" fmla="*/ 2565 w 10013"/>
                <a:gd name="connsiteY1-136" fmla="*/ 2439 h 10024"/>
                <a:gd name="connsiteX2-137" fmla="*/ 5013 w 10013"/>
                <a:gd name="connsiteY2-138" fmla="*/ 1024 h 10024"/>
                <a:gd name="connsiteX3-139" fmla="*/ 7513 w 10013"/>
                <a:gd name="connsiteY3-140" fmla="*/ 24 h 10024"/>
                <a:gd name="connsiteX4-141" fmla="*/ 10013 w 10013"/>
                <a:gd name="connsiteY4-142" fmla="*/ 1024 h 10024"/>
                <a:gd name="connsiteX5-143" fmla="*/ 10013 w 10013"/>
                <a:gd name="connsiteY5-144" fmla="*/ 9024 h 10024"/>
                <a:gd name="connsiteX6-145" fmla="*/ 7513 w 10013"/>
                <a:gd name="connsiteY6-146" fmla="*/ 8024 h 10024"/>
                <a:gd name="connsiteX7-147" fmla="*/ 5013 w 10013"/>
                <a:gd name="connsiteY7-148" fmla="*/ 9024 h 10024"/>
                <a:gd name="connsiteX8-149" fmla="*/ 2513 w 10013"/>
                <a:gd name="connsiteY8-150" fmla="*/ 10024 h 10024"/>
                <a:gd name="connsiteX9-151" fmla="*/ 13 w 10013"/>
                <a:gd name="connsiteY9-152" fmla="*/ 9024 h 10024"/>
                <a:gd name="connsiteX10-153" fmla="*/ 0 w 10013"/>
                <a:gd name="connsiteY10-154" fmla="*/ 143 h 10024"/>
                <a:gd name="connsiteX0-155" fmla="*/ 0 w 10013"/>
                <a:gd name="connsiteY0-156" fmla="*/ 138 h 10019"/>
                <a:gd name="connsiteX1-157" fmla="*/ 2565 w 10013"/>
                <a:gd name="connsiteY1-158" fmla="*/ 2434 h 10019"/>
                <a:gd name="connsiteX2-159" fmla="*/ 5013 w 10013"/>
                <a:gd name="connsiteY2-160" fmla="*/ 1019 h 10019"/>
                <a:gd name="connsiteX3-161" fmla="*/ 7513 w 10013"/>
                <a:gd name="connsiteY3-162" fmla="*/ 19 h 10019"/>
                <a:gd name="connsiteX4-163" fmla="*/ 10013 w 10013"/>
                <a:gd name="connsiteY4-164" fmla="*/ 1900 h 10019"/>
                <a:gd name="connsiteX5-165" fmla="*/ 10013 w 10013"/>
                <a:gd name="connsiteY5-166" fmla="*/ 9019 h 10019"/>
                <a:gd name="connsiteX6-167" fmla="*/ 7513 w 10013"/>
                <a:gd name="connsiteY6-168" fmla="*/ 8019 h 10019"/>
                <a:gd name="connsiteX7-169" fmla="*/ 5013 w 10013"/>
                <a:gd name="connsiteY7-170" fmla="*/ 9019 h 10019"/>
                <a:gd name="connsiteX8-171" fmla="*/ 2513 w 10013"/>
                <a:gd name="connsiteY8-172" fmla="*/ 10019 h 10019"/>
                <a:gd name="connsiteX9-173" fmla="*/ 13 w 10013"/>
                <a:gd name="connsiteY9-174" fmla="*/ 9019 h 10019"/>
                <a:gd name="connsiteX10-175" fmla="*/ 0 w 10013"/>
                <a:gd name="connsiteY10-176" fmla="*/ 138 h 10019"/>
                <a:gd name="connsiteX0-177" fmla="*/ 0 w 10013"/>
                <a:gd name="connsiteY0-178" fmla="*/ 120 h 10001"/>
                <a:gd name="connsiteX1-179" fmla="*/ 2565 w 10013"/>
                <a:gd name="connsiteY1-180" fmla="*/ 2416 h 10001"/>
                <a:gd name="connsiteX2-181" fmla="*/ 5013 w 10013"/>
                <a:gd name="connsiteY2-182" fmla="*/ 1001 h 10001"/>
                <a:gd name="connsiteX3-183" fmla="*/ 7513 w 10013"/>
                <a:gd name="connsiteY3-184" fmla="*/ 1 h 10001"/>
                <a:gd name="connsiteX4-185" fmla="*/ 10013 w 10013"/>
                <a:gd name="connsiteY4-186" fmla="*/ 1882 h 10001"/>
                <a:gd name="connsiteX5-187" fmla="*/ 10013 w 10013"/>
                <a:gd name="connsiteY5-188" fmla="*/ 9001 h 10001"/>
                <a:gd name="connsiteX6-189" fmla="*/ 7513 w 10013"/>
                <a:gd name="connsiteY6-190" fmla="*/ 8001 h 10001"/>
                <a:gd name="connsiteX7-191" fmla="*/ 5013 w 10013"/>
                <a:gd name="connsiteY7-192" fmla="*/ 9001 h 10001"/>
                <a:gd name="connsiteX8-193" fmla="*/ 2513 w 10013"/>
                <a:gd name="connsiteY8-194" fmla="*/ 10001 h 10001"/>
                <a:gd name="connsiteX9-195" fmla="*/ 13 w 10013"/>
                <a:gd name="connsiteY9-196" fmla="*/ 9001 h 10001"/>
                <a:gd name="connsiteX10-197" fmla="*/ 0 w 10013"/>
                <a:gd name="connsiteY10-198" fmla="*/ 120 h 10001"/>
                <a:gd name="connsiteX0-199" fmla="*/ 0 w 10013"/>
                <a:gd name="connsiteY0-200" fmla="*/ 120 h 10001"/>
                <a:gd name="connsiteX1-201" fmla="*/ 2565 w 10013"/>
                <a:gd name="connsiteY1-202" fmla="*/ 2416 h 10001"/>
                <a:gd name="connsiteX2-203" fmla="*/ 5013 w 10013"/>
                <a:gd name="connsiteY2-204" fmla="*/ 1001 h 10001"/>
                <a:gd name="connsiteX3-205" fmla="*/ 7513 w 10013"/>
                <a:gd name="connsiteY3-206" fmla="*/ 1 h 10001"/>
                <a:gd name="connsiteX4-207" fmla="*/ 10013 w 10013"/>
                <a:gd name="connsiteY4-208" fmla="*/ 1882 h 10001"/>
                <a:gd name="connsiteX5-209" fmla="*/ 10013 w 10013"/>
                <a:gd name="connsiteY5-210" fmla="*/ 9001 h 10001"/>
                <a:gd name="connsiteX6-211" fmla="*/ 7513 w 10013"/>
                <a:gd name="connsiteY6-212" fmla="*/ 8001 h 10001"/>
                <a:gd name="connsiteX7-213" fmla="*/ 5013 w 10013"/>
                <a:gd name="connsiteY7-214" fmla="*/ 9001 h 10001"/>
                <a:gd name="connsiteX8-215" fmla="*/ 2513 w 10013"/>
                <a:gd name="connsiteY8-216" fmla="*/ 10001 h 10001"/>
                <a:gd name="connsiteX9-217" fmla="*/ 13 w 10013"/>
                <a:gd name="connsiteY9-218" fmla="*/ 9001 h 10001"/>
                <a:gd name="connsiteX10-219" fmla="*/ 0 w 10013"/>
                <a:gd name="connsiteY10-220" fmla="*/ 120 h 10001"/>
                <a:gd name="connsiteX0-221" fmla="*/ 0 w 10013"/>
                <a:gd name="connsiteY0-222" fmla="*/ 0 h 9881"/>
                <a:gd name="connsiteX1-223" fmla="*/ 2565 w 10013"/>
                <a:gd name="connsiteY1-224" fmla="*/ 2296 h 9881"/>
                <a:gd name="connsiteX2-225" fmla="*/ 5013 w 10013"/>
                <a:gd name="connsiteY2-226" fmla="*/ 881 h 9881"/>
                <a:gd name="connsiteX3-227" fmla="*/ 7513 w 10013"/>
                <a:gd name="connsiteY3-228" fmla="*/ 140 h 9881"/>
                <a:gd name="connsiteX4-229" fmla="*/ 10013 w 10013"/>
                <a:gd name="connsiteY4-230" fmla="*/ 1762 h 9881"/>
                <a:gd name="connsiteX5-231" fmla="*/ 10013 w 10013"/>
                <a:gd name="connsiteY5-232" fmla="*/ 8881 h 9881"/>
                <a:gd name="connsiteX6-233" fmla="*/ 7513 w 10013"/>
                <a:gd name="connsiteY6-234" fmla="*/ 7881 h 9881"/>
                <a:gd name="connsiteX7-235" fmla="*/ 5013 w 10013"/>
                <a:gd name="connsiteY7-236" fmla="*/ 8881 h 9881"/>
                <a:gd name="connsiteX8-237" fmla="*/ 2513 w 10013"/>
                <a:gd name="connsiteY8-238" fmla="*/ 9881 h 9881"/>
                <a:gd name="connsiteX9-239" fmla="*/ 13 w 10013"/>
                <a:gd name="connsiteY9-240" fmla="*/ 8881 h 9881"/>
                <a:gd name="connsiteX10-241" fmla="*/ 0 w 10013"/>
                <a:gd name="connsiteY10-242" fmla="*/ 0 h 9881"/>
                <a:gd name="connsiteX0-243" fmla="*/ 0 w 10000"/>
                <a:gd name="connsiteY0-244" fmla="*/ 0 h 10000"/>
                <a:gd name="connsiteX1-245" fmla="*/ 2898 w 10000"/>
                <a:gd name="connsiteY1-246" fmla="*/ 2376 h 10000"/>
                <a:gd name="connsiteX2-247" fmla="*/ 5006 w 10000"/>
                <a:gd name="connsiteY2-248" fmla="*/ 892 h 10000"/>
                <a:gd name="connsiteX3-249" fmla="*/ 7503 w 10000"/>
                <a:gd name="connsiteY3-250" fmla="*/ 142 h 10000"/>
                <a:gd name="connsiteX4-251" fmla="*/ 10000 w 10000"/>
                <a:gd name="connsiteY4-252" fmla="*/ 1783 h 10000"/>
                <a:gd name="connsiteX5-253" fmla="*/ 10000 w 10000"/>
                <a:gd name="connsiteY5-254" fmla="*/ 8988 h 10000"/>
                <a:gd name="connsiteX6-255" fmla="*/ 7503 w 10000"/>
                <a:gd name="connsiteY6-256" fmla="*/ 7976 h 10000"/>
                <a:gd name="connsiteX7-257" fmla="*/ 5006 w 10000"/>
                <a:gd name="connsiteY7-258" fmla="*/ 8988 h 10000"/>
                <a:gd name="connsiteX8-259" fmla="*/ 2510 w 10000"/>
                <a:gd name="connsiteY8-260" fmla="*/ 10000 h 10000"/>
                <a:gd name="connsiteX9-261" fmla="*/ 13 w 10000"/>
                <a:gd name="connsiteY9-262" fmla="*/ 8988 h 10000"/>
                <a:gd name="connsiteX10-263" fmla="*/ 0 w 10000"/>
                <a:gd name="connsiteY10-264" fmla="*/ 0 h 10000"/>
                <a:gd name="connsiteX0-265" fmla="*/ 0 w 10000"/>
                <a:gd name="connsiteY0-266" fmla="*/ 0 h 10000"/>
                <a:gd name="connsiteX1-267" fmla="*/ 2898 w 10000"/>
                <a:gd name="connsiteY1-268" fmla="*/ 2376 h 10000"/>
                <a:gd name="connsiteX2-269" fmla="*/ 5006 w 10000"/>
                <a:gd name="connsiteY2-270" fmla="*/ 892 h 10000"/>
                <a:gd name="connsiteX3-271" fmla="*/ 7503 w 10000"/>
                <a:gd name="connsiteY3-272" fmla="*/ 142 h 10000"/>
                <a:gd name="connsiteX4-273" fmla="*/ 10000 w 10000"/>
                <a:gd name="connsiteY4-274" fmla="*/ 1783 h 10000"/>
                <a:gd name="connsiteX5-275" fmla="*/ 10000 w 10000"/>
                <a:gd name="connsiteY5-276" fmla="*/ 8988 h 10000"/>
                <a:gd name="connsiteX6-277" fmla="*/ 7503 w 10000"/>
                <a:gd name="connsiteY6-278" fmla="*/ 7976 h 10000"/>
                <a:gd name="connsiteX7-279" fmla="*/ 5006 w 10000"/>
                <a:gd name="connsiteY7-280" fmla="*/ 8988 h 10000"/>
                <a:gd name="connsiteX8-281" fmla="*/ 2510 w 10000"/>
                <a:gd name="connsiteY8-282" fmla="*/ 10000 h 10000"/>
                <a:gd name="connsiteX9-283" fmla="*/ 13 w 10000"/>
                <a:gd name="connsiteY9-284" fmla="*/ 8988 h 10000"/>
                <a:gd name="connsiteX10-285" fmla="*/ 0 w 10000"/>
                <a:gd name="connsiteY10-286" fmla="*/ 0 h 10000"/>
                <a:gd name="connsiteX0-287" fmla="*/ 0 w 10000"/>
                <a:gd name="connsiteY0-288" fmla="*/ 0 h 10000"/>
                <a:gd name="connsiteX1-289" fmla="*/ 2898 w 10000"/>
                <a:gd name="connsiteY1-290" fmla="*/ 2376 h 10000"/>
                <a:gd name="connsiteX2-291" fmla="*/ 5006 w 10000"/>
                <a:gd name="connsiteY2-292" fmla="*/ 892 h 10000"/>
                <a:gd name="connsiteX3-293" fmla="*/ 7193 w 10000"/>
                <a:gd name="connsiteY3-294" fmla="*/ 194 h 10000"/>
                <a:gd name="connsiteX4-295" fmla="*/ 10000 w 10000"/>
                <a:gd name="connsiteY4-296" fmla="*/ 1783 h 10000"/>
                <a:gd name="connsiteX5-297" fmla="*/ 10000 w 10000"/>
                <a:gd name="connsiteY5-298" fmla="*/ 8988 h 10000"/>
                <a:gd name="connsiteX6-299" fmla="*/ 7503 w 10000"/>
                <a:gd name="connsiteY6-300" fmla="*/ 7976 h 10000"/>
                <a:gd name="connsiteX7-301" fmla="*/ 5006 w 10000"/>
                <a:gd name="connsiteY7-302" fmla="*/ 8988 h 10000"/>
                <a:gd name="connsiteX8-303" fmla="*/ 2510 w 10000"/>
                <a:gd name="connsiteY8-304" fmla="*/ 10000 h 10000"/>
                <a:gd name="connsiteX9-305" fmla="*/ 13 w 10000"/>
                <a:gd name="connsiteY9-306" fmla="*/ 8988 h 10000"/>
                <a:gd name="connsiteX10-307" fmla="*/ 0 w 10000"/>
                <a:gd name="connsiteY10-308" fmla="*/ 0 h 10000"/>
                <a:gd name="connsiteX0-309" fmla="*/ 0 w 10000"/>
                <a:gd name="connsiteY0-310" fmla="*/ 0 h 10000"/>
                <a:gd name="connsiteX1-311" fmla="*/ 2976 w 10000"/>
                <a:gd name="connsiteY1-312" fmla="*/ 2428 h 10000"/>
                <a:gd name="connsiteX2-313" fmla="*/ 5006 w 10000"/>
                <a:gd name="connsiteY2-314" fmla="*/ 892 h 10000"/>
                <a:gd name="connsiteX3-315" fmla="*/ 7193 w 10000"/>
                <a:gd name="connsiteY3-316" fmla="*/ 194 h 10000"/>
                <a:gd name="connsiteX4-317" fmla="*/ 10000 w 10000"/>
                <a:gd name="connsiteY4-318" fmla="*/ 1783 h 10000"/>
                <a:gd name="connsiteX5-319" fmla="*/ 10000 w 10000"/>
                <a:gd name="connsiteY5-320" fmla="*/ 8988 h 10000"/>
                <a:gd name="connsiteX6-321" fmla="*/ 7503 w 10000"/>
                <a:gd name="connsiteY6-322" fmla="*/ 7976 h 10000"/>
                <a:gd name="connsiteX7-323" fmla="*/ 5006 w 10000"/>
                <a:gd name="connsiteY7-324" fmla="*/ 8988 h 10000"/>
                <a:gd name="connsiteX8-325" fmla="*/ 2510 w 10000"/>
                <a:gd name="connsiteY8-326" fmla="*/ 10000 h 10000"/>
                <a:gd name="connsiteX9-327" fmla="*/ 13 w 10000"/>
                <a:gd name="connsiteY9-328" fmla="*/ 8988 h 10000"/>
                <a:gd name="connsiteX10-329" fmla="*/ 0 w 10000"/>
                <a:gd name="connsiteY10-330" fmla="*/ 0 h 10000"/>
                <a:gd name="connsiteX0-331" fmla="*/ 0 w 10000"/>
                <a:gd name="connsiteY0-332" fmla="*/ 0 h 10000"/>
                <a:gd name="connsiteX1-333" fmla="*/ 2976 w 10000"/>
                <a:gd name="connsiteY1-334" fmla="*/ 2428 h 10000"/>
                <a:gd name="connsiteX2-335" fmla="*/ 5006 w 10000"/>
                <a:gd name="connsiteY2-336" fmla="*/ 892 h 10000"/>
                <a:gd name="connsiteX3-337" fmla="*/ 7193 w 10000"/>
                <a:gd name="connsiteY3-338" fmla="*/ 194 h 10000"/>
                <a:gd name="connsiteX4-339" fmla="*/ 10000 w 10000"/>
                <a:gd name="connsiteY4-340" fmla="*/ 1783 h 10000"/>
                <a:gd name="connsiteX5-341" fmla="*/ 10000 w 10000"/>
                <a:gd name="connsiteY5-342" fmla="*/ 8988 h 10000"/>
                <a:gd name="connsiteX6-343" fmla="*/ 7503 w 10000"/>
                <a:gd name="connsiteY6-344" fmla="*/ 7976 h 10000"/>
                <a:gd name="connsiteX7-345" fmla="*/ 5006 w 10000"/>
                <a:gd name="connsiteY7-346" fmla="*/ 8988 h 10000"/>
                <a:gd name="connsiteX8-347" fmla="*/ 2510 w 10000"/>
                <a:gd name="connsiteY8-348" fmla="*/ 10000 h 10000"/>
                <a:gd name="connsiteX9-349" fmla="*/ 13 w 10000"/>
                <a:gd name="connsiteY9-350" fmla="*/ 8988 h 10000"/>
                <a:gd name="connsiteX10-351" fmla="*/ 0 w 10000"/>
                <a:gd name="connsiteY10-352" fmla="*/ 0 h 10000"/>
                <a:gd name="connsiteX0-353" fmla="*/ 0 w 10000"/>
                <a:gd name="connsiteY0-354" fmla="*/ 0 h 10000"/>
                <a:gd name="connsiteX1-355" fmla="*/ 2976 w 10000"/>
                <a:gd name="connsiteY1-356" fmla="*/ 2428 h 10000"/>
                <a:gd name="connsiteX2-357" fmla="*/ 5006 w 10000"/>
                <a:gd name="connsiteY2-358" fmla="*/ 892 h 10000"/>
                <a:gd name="connsiteX3-359" fmla="*/ 7193 w 10000"/>
                <a:gd name="connsiteY3-360" fmla="*/ 194 h 10000"/>
                <a:gd name="connsiteX4-361" fmla="*/ 10000 w 10000"/>
                <a:gd name="connsiteY4-362" fmla="*/ 2779 h 10000"/>
                <a:gd name="connsiteX5-363" fmla="*/ 10000 w 10000"/>
                <a:gd name="connsiteY5-364" fmla="*/ 8988 h 10000"/>
                <a:gd name="connsiteX6-365" fmla="*/ 7503 w 10000"/>
                <a:gd name="connsiteY6-366" fmla="*/ 7976 h 10000"/>
                <a:gd name="connsiteX7-367" fmla="*/ 5006 w 10000"/>
                <a:gd name="connsiteY7-368" fmla="*/ 8988 h 10000"/>
                <a:gd name="connsiteX8-369" fmla="*/ 2510 w 10000"/>
                <a:gd name="connsiteY8-370" fmla="*/ 10000 h 10000"/>
                <a:gd name="connsiteX9-371" fmla="*/ 13 w 10000"/>
                <a:gd name="connsiteY9-372" fmla="*/ 8988 h 10000"/>
                <a:gd name="connsiteX10-373" fmla="*/ 0 w 10000"/>
                <a:gd name="connsiteY10-374" fmla="*/ 0 h 10000"/>
                <a:gd name="connsiteX0-375" fmla="*/ 0 w 10000"/>
                <a:gd name="connsiteY0-376" fmla="*/ 0 h 10000"/>
                <a:gd name="connsiteX1-377" fmla="*/ 2976 w 10000"/>
                <a:gd name="connsiteY1-378" fmla="*/ 2428 h 10000"/>
                <a:gd name="connsiteX2-379" fmla="*/ 5006 w 10000"/>
                <a:gd name="connsiteY2-380" fmla="*/ 892 h 10000"/>
                <a:gd name="connsiteX3-381" fmla="*/ 7193 w 10000"/>
                <a:gd name="connsiteY3-382" fmla="*/ 194 h 10000"/>
                <a:gd name="connsiteX4-383" fmla="*/ 10000 w 10000"/>
                <a:gd name="connsiteY4-384" fmla="*/ 2779 h 10000"/>
                <a:gd name="connsiteX5-385" fmla="*/ 10000 w 10000"/>
                <a:gd name="connsiteY5-386" fmla="*/ 8988 h 10000"/>
                <a:gd name="connsiteX6-387" fmla="*/ 7503 w 10000"/>
                <a:gd name="connsiteY6-388" fmla="*/ 7976 h 10000"/>
                <a:gd name="connsiteX7-389" fmla="*/ 5006 w 10000"/>
                <a:gd name="connsiteY7-390" fmla="*/ 8988 h 10000"/>
                <a:gd name="connsiteX8-391" fmla="*/ 2510 w 10000"/>
                <a:gd name="connsiteY8-392" fmla="*/ 10000 h 10000"/>
                <a:gd name="connsiteX9-393" fmla="*/ 13 w 10000"/>
                <a:gd name="connsiteY9-394" fmla="*/ 8988 h 10000"/>
                <a:gd name="connsiteX10-395" fmla="*/ 0 w 10000"/>
                <a:gd name="connsiteY10-396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194" y="453"/>
                    <a:pt x="1805" y="2436"/>
                    <a:pt x="2976" y="2428"/>
                  </a:cubicBezTo>
                  <a:cubicBezTo>
                    <a:pt x="4147" y="2420"/>
                    <a:pt x="4329" y="1579"/>
                    <a:pt x="5006" y="892"/>
                  </a:cubicBezTo>
                  <a:cubicBezTo>
                    <a:pt x="5683" y="205"/>
                    <a:pt x="6361" y="-121"/>
                    <a:pt x="7193" y="194"/>
                  </a:cubicBezTo>
                  <a:cubicBezTo>
                    <a:pt x="8025" y="509"/>
                    <a:pt x="10000" y="2221"/>
                    <a:pt x="10000" y="2779"/>
                  </a:cubicBezTo>
                  <a:lnTo>
                    <a:pt x="10000" y="8988"/>
                  </a:lnTo>
                  <a:cubicBezTo>
                    <a:pt x="10000" y="8429"/>
                    <a:pt x="8882" y="7976"/>
                    <a:pt x="7503" y="7976"/>
                  </a:cubicBezTo>
                  <a:cubicBezTo>
                    <a:pt x="6124" y="7976"/>
                    <a:pt x="5006" y="8429"/>
                    <a:pt x="5006" y="8988"/>
                  </a:cubicBezTo>
                  <a:cubicBezTo>
                    <a:pt x="5006" y="9547"/>
                    <a:pt x="3889" y="10000"/>
                    <a:pt x="2510" y="10000"/>
                  </a:cubicBezTo>
                  <a:cubicBezTo>
                    <a:pt x="1131" y="10000"/>
                    <a:pt x="13" y="9547"/>
                    <a:pt x="13" y="8988"/>
                  </a:cubicBezTo>
                  <a:cubicBezTo>
                    <a:pt x="9" y="5992"/>
                    <a:pt x="4" y="299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0000"/>
              </a:scheme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02" name="资料带 10"/>
            <p:cNvSpPr/>
            <p:nvPr userDrawn="1"/>
          </p:nvSpPr>
          <p:spPr>
            <a:xfrm>
              <a:off x="-149902" y="4312703"/>
              <a:ext cx="12481594" cy="3876257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-1" fmla="*/ 0 w 10000"/>
                <a:gd name="connsiteY0-2" fmla="*/ 1000 h 10000"/>
                <a:gd name="connsiteX1-3" fmla="*/ 2500 w 10000"/>
                <a:gd name="connsiteY1-4" fmla="*/ 2000 h 10000"/>
                <a:gd name="connsiteX2-5" fmla="*/ 5000 w 10000"/>
                <a:gd name="connsiteY2-6" fmla="*/ 1000 h 10000"/>
                <a:gd name="connsiteX3-7" fmla="*/ 7500 w 10000"/>
                <a:gd name="connsiteY3-8" fmla="*/ 0 h 10000"/>
                <a:gd name="connsiteX4-9" fmla="*/ 10000 w 10000"/>
                <a:gd name="connsiteY4-10" fmla="*/ 1000 h 10000"/>
                <a:gd name="connsiteX5-11" fmla="*/ 10000 w 10000"/>
                <a:gd name="connsiteY5-12" fmla="*/ 9000 h 10000"/>
                <a:gd name="connsiteX6-13" fmla="*/ 7500 w 10000"/>
                <a:gd name="connsiteY6-14" fmla="*/ 8000 h 10000"/>
                <a:gd name="connsiteX7-15" fmla="*/ 5000 w 10000"/>
                <a:gd name="connsiteY7-16" fmla="*/ 9000 h 10000"/>
                <a:gd name="connsiteX8-17" fmla="*/ 2500 w 10000"/>
                <a:gd name="connsiteY8-18" fmla="*/ 10000 h 10000"/>
                <a:gd name="connsiteX9-19" fmla="*/ 0 w 10000"/>
                <a:gd name="connsiteY9-20" fmla="*/ 9000 h 10000"/>
                <a:gd name="connsiteX10-21" fmla="*/ 0 w 10000"/>
                <a:gd name="connsiteY10-22" fmla="*/ 1000 h 10000"/>
                <a:gd name="connsiteX0-23" fmla="*/ 0 w 10000"/>
                <a:gd name="connsiteY0-24" fmla="*/ 1000 h 10000"/>
                <a:gd name="connsiteX1-25" fmla="*/ 2500 w 10000"/>
                <a:gd name="connsiteY1-26" fmla="*/ 2000 h 10000"/>
                <a:gd name="connsiteX2-27" fmla="*/ 5000 w 10000"/>
                <a:gd name="connsiteY2-28" fmla="*/ 1000 h 10000"/>
                <a:gd name="connsiteX3-29" fmla="*/ 7500 w 10000"/>
                <a:gd name="connsiteY3-30" fmla="*/ 0 h 10000"/>
                <a:gd name="connsiteX4-31" fmla="*/ 10000 w 10000"/>
                <a:gd name="connsiteY4-32" fmla="*/ 1000 h 10000"/>
                <a:gd name="connsiteX5-33" fmla="*/ 10000 w 10000"/>
                <a:gd name="connsiteY5-34" fmla="*/ 9000 h 10000"/>
                <a:gd name="connsiteX6-35" fmla="*/ 7500 w 10000"/>
                <a:gd name="connsiteY6-36" fmla="*/ 8000 h 10000"/>
                <a:gd name="connsiteX7-37" fmla="*/ 5000 w 10000"/>
                <a:gd name="connsiteY7-38" fmla="*/ 9000 h 10000"/>
                <a:gd name="connsiteX8-39" fmla="*/ 2500 w 10000"/>
                <a:gd name="connsiteY8-40" fmla="*/ 10000 h 10000"/>
                <a:gd name="connsiteX9-41" fmla="*/ 0 w 10000"/>
                <a:gd name="connsiteY9-42" fmla="*/ 9000 h 10000"/>
                <a:gd name="connsiteX10-43" fmla="*/ 0 w 10000"/>
                <a:gd name="connsiteY10-44" fmla="*/ 1000 h 10000"/>
                <a:gd name="connsiteX0-45" fmla="*/ 0 w 10013"/>
                <a:gd name="connsiteY0-46" fmla="*/ 119 h 10000"/>
                <a:gd name="connsiteX1-47" fmla="*/ 2513 w 10013"/>
                <a:gd name="connsiteY1-48" fmla="*/ 2000 h 10000"/>
                <a:gd name="connsiteX2-49" fmla="*/ 5013 w 10013"/>
                <a:gd name="connsiteY2-50" fmla="*/ 1000 h 10000"/>
                <a:gd name="connsiteX3-51" fmla="*/ 7513 w 10013"/>
                <a:gd name="connsiteY3-52" fmla="*/ 0 h 10000"/>
                <a:gd name="connsiteX4-53" fmla="*/ 10013 w 10013"/>
                <a:gd name="connsiteY4-54" fmla="*/ 1000 h 10000"/>
                <a:gd name="connsiteX5-55" fmla="*/ 10013 w 10013"/>
                <a:gd name="connsiteY5-56" fmla="*/ 9000 h 10000"/>
                <a:gd name="connsiteX6-57" fmla="*/ 7513 w 10013"/>
                <a:gd name="connsiteY6-58" fmla="*/ 8000 h 10000"/>
                <a:gd name="connsiteX7-59" fmla="*/ 5013 w 10013"/>
                <a:gd name="connsiteY7-60" fmla="*/ 9000 h 10000"/>
                <a:gd name="connsiteX8-61" fmla="*/ 2513 w 10013"/>
                <a:gd name="connsiteY8-62" fmla="*/ 10000 h 10000"/>
                <a:gd name="connsiteX9-63" fmla="*/ 13 w 10013"/>
                <a:gd name="connsiteY9-64" fmla="*/ 9000 h 10000"/>
                <a:gd name="connsiteX10-65" fmla="*/ 0 w 10013"/>
                <a:gd name="connsiteY10-66" fmla="*/ 119 h 10000"/>
                <a:gd name="connsiteX0-67" fmla="*/ 0 w 10013"/>
                <a:gd name="connsiteY0-68" fmla="*/ 119 h 10000"/>
                <a:gd name="connsiteX1-69" fmla="*/ 2500 w 10013"/>
                <a:gd name="connsiteY1-70" fmla="*/ 2363 h 10000"/>
                <a:gd name="connsiteX2-71" fmla="*/ 5013 w 10013"/>
                <a:gd name="connsiteY2-72" fmla="*/ 1000 h 10000"/>
                <a:gd name="connsiteX3-73" fmla="*/ 7513 w 10013"/>
                <a:gd name="connsiteY3-74" fmla="*/ 0 h 10000"/>
                <a:gd name="connsiteX4-75" fmla="*/ 10013 w 10013"/>
                <a:gd name="connsiteY4-76" fmla="*/ 1000 h 10000"/>
                <a:gd name="connsiteX5-77" fmla="*/ 10013 w 10013"/>
                <a:gd name="connsiteY5-78" fmla="*/ 9000 h 10000"/>
                <a:gd name="connsiteX6-79" fmla="*/ 7513 w 10013"/>
                <a:gd name="connsiteY6-80" fmla="*/ 8000 h 10000"/>
                <a:gd name="connsiteX7-81" fmla="*/ 5013 w 10013"/>
                <a:gd name="connsiteY7-82" fmla="*/ 9000 h 10000"/>
                <a:gd name="connsiteX8-83" fmla="*/ 2513 w 10013"/>
                <a:gd name="connsiteY8-84" fmla="*/ 10000 h 10000"/>
                <a:gd name="connsiteX9-85" fmla="*/ 13 w 10013"/>
                <a:gd name="connsiteY9-86" fmla="*/ 9000 h 10000"/>
                <a:gd name="connsiteX10-87" fmla="*/ 0 w 10013"/>
                <a:gd name="connsiteY10-88" fmla="*/ 119 h 10000"/>
                <a:gd name="connsiteX0-89" fmla="*/ 0 w 10013"/>
                <a:gd name="connsiteY0-90" fmla="*/ 119 h 10000"/>
                <a:gd name="connsiteX1-91" fmla="*/ 2565 w 10013"/>
                <a:gd name="connsiteY1-92" fmla="*/ 2415 h 10000"/>
                <a:gd name="connsiteX2-93" fmla="*/ 5013 w 10013"/>
                <a:gd name="connsiteY2-94" fmla="*/ 1000 h 10000"/>
                <a:gd name="connsiteX3-95" fmla="*/ 7513 w 10013"/>
                <a:gd name="connsiteY3-96" fmla="*/ 0 h 10000"/>
                <a:gd name="connsiteX4-97" fmla="*/ 10013 w 10013"/>
                <a:gd name="connsiteY4-98" fmla="*/ 1000 h 10000"/>
                <a:gd name="connsiteX5-99" fmla="*/ 10013 w 10013"/>
                <a:gd name="connsiteY5-100" fmla="*/ 9000 h 10000"/>
                <a:gd name="connsiteX6-101" fmla="*/ 7513 w 10013"/>
                <a:gd name="connsiteY6-102" fmla="*/ 8000 h 10000"/>
                <a:gd name="connsiteX7-103" fmla="*/ 5013 w 10013"/>
                <a:gd name="connsiteY7-104" fmla="*/ 9000 h 10000"/>
                <a:gd name="connsiteX8-105" fmla="*/ 2513 w 10013"/>
                <a:gd name="connsiteY8-106" fmla="*/ 10000 h 10000"/>
                <a:gd name="connsiteX9-107" fmla="*/ 13 w 10013"/>
                <a:gd name="connsiteY9-108" fmla="*/ 9000 h 10000"/>
                <a:gd name="connsiteX10-109" fmla="*/ 0 w 10013"/>
                <a:gd name="connsiteY10-110" fmla="*/ 119 h 10000"/>
                <a:gd name="connsiteX0-111" fmla="*/ 0 w 10013"/>
                <a:gd name="connsiteY0-112" fmla="*/ 119 h 10000"/>
                <a:gd name="connsiteX1-113" fmla="*/ 2565 w 10013"/>
                <a:gd name="connsiteY1-114" fmla="*/ 2415 h 10000"/>
                <a:gd name="connsiteX2-115" fmla="*/ 5013 w 10013"/>
                <a:gd name="connsiteY2-116" fmla="*/ 1000 h 10000"/>
                <a:gd name="connsiteX3-117" fmla="*/ 7513 w 10013"/>
                <a:gd name="connsiteY3-118" fmla="*/ 0 h 10000"/>
                <a:gd name="connsiteX4-119" fmla="*/ 10013 w 10013"/>
                <a:gd name="connsiteY4-120" fmla="*/ 1000 h 10000"/>
                <a:gd name="connsiteX5-121" fmla="*/ 10013 w 10013"/>
                <a:gd name="connsiteY5-122" fmla="*/ 9000 h 10000"/>
                <a:gd name="connsiteX6-123" fmla="*/ 7513 w 10013"/>
                <a:gd name="connsiteY6-124" fmla="*/ 8000 h 10000"/>
                <a:gd name="connsiteX7-125" fmla="*/ 5013 w 10013"/>
                <a:gd name="connsiteY7-126" fmla="*/ 9000 h 10000"/>
                <a:gd name="connsiteX8-127" fmla="*/ 2513 w 10013"/>
                <a:gd name="connsiteY8-128" fmla="*/ 10000 h 10000"/>
                <a:gd name="connsiteX9-129" fmla="*/ 13 w 10013"/>
                <a:gd name="connsiteY9-130" fmla="*/ 9000 h 10000"/>
                <a:gd name="connsiteX10-131" fmla="*/ 0 w 10013"/>
                <a:gd name="connsiteY10-132" fmla="*/ 119 h 10000"/>
                <a:gd name="connsiteX0-133" fmla="*/ 0 w 10013"/>
                <a:gd name="connsiteY0-134" fmla="*/ 143 h 10024"/>
                <a:gd name="connsiteX1-135" fmla="*/ 2565 w 10013"/>
                <a:gd name="connsiteY1-136" fmla="*/ 2439 h 10024"/>
                <a:gd name="connsiteX2-137" fmla="*/ 5013 w 10013"/>
                <a:gd name="connsiteY2-138" fmla="*/ 1024 h 10024"/>
                <a:gd name="connsiteX3-139" fmla="*/ 7513 w 10013"/>
                <a:gd name="connsiteY3-140" fmla="*/ 24 h 10024"/>
                <a:gd name="connsiteX4-141" fmla="*/ 10013 w 10013"/>
                <a:gd name="connsiteY4-142" fmla="*/ 1024 h 10024"/>
                <a:gd name="connsiteX5-143" fmla="*/ 10013 w 10013"/>
                <a:gd name="connsiteY5-144" fmla="*/ 9024 h 10024"/>
                <a:gd name="connsiteX6-145" fmla="*/ 7513 w 10013"/>
                <a:gd name="connsiteY6-146" fmla="*/ 8024 h 10024"/>
                <a:gd name="connsiteX7-147" fmla="*/ 5013 w 10013"/>
                <a:gd name="connsiteY7-148" fmla="*/ 9024 h 10024"/>
                <a:gd name="connsiteX8-149" fmla="*/ 2513 w 10013"/>
                <a:gd name="connsiteY8-150" fmla="*/ 10024 h 10024"/>
                <a:gd name="connsiteX9-151" fmla="*/ 13 w 10013"/>
                <a:gd name="connsiteY9-152" fmla="*/ 9024 h 10024"/>
                <a:gd name="connsiteX10-153" fmla="*/ 0 w 10013"/>
                <a:gd name="connsiteY10-154" fmla="*/ 143 h 10024"/>
                <a:gd name="connsiteX0-155" fmla="*/ 0 w 10013"/>
                <a:gd name="connsiteY0-156" fmla="*/ 138 h 10019"/>
                <a:gd name="connsiteX1-157" fmla="*/ 2565 w 10013"/>
                <a:gd name="connsiteY1-158" fmla="*/ 2434 h 10019"/>
                <a:gd name="connsiteX2-159" fmla="*/ 5013 w 10013"/>
                <a:gd name="connsiteY2-160" fmla="*/ 1019 h 10019"/>
                <a:gd name="connsiteX3-161" fmla="*/ 7513 w 10013"/>
                <a:gd name="connsiteY3-162" fmla="*/ 19 h 10019"/>
                <a:gd name="connsiteX4-163" fmla="*/ 10013 w 10013"/>
                <a:gd name="connsiteY4-164" fmla="*/ 1900 h 10019"/>
                <a:gd name="connsiteX5-165" fmla="*/ 10013 w 10013"/>
                <a:gd name="connsiteY5-166" fmla="*/ 9019 h 10019"/>
                <a:gd name="connsiteX6-167" fmla="*/ 7513 w 10013"/>
                <a:gd name="connsiteY6-168" fmla="*/ 8019 h 10019"/>
                <a:gd name="connsiteX7-169" fmla="*/ 5013 w 10013"/>
                <a:gd name="connsiteY7-170" fmla="*/ 9019 h 10019"/>
                <a:gd name="connsiteX8-171" fmla="*/ 2513 w 10013"/>
                <a:gd name="connsiteY8-172" fmla="*/ 10019 h 10019"/>
                <a:gd name="connsiteX9-173" fmla="*/ 13 w 10013"/>
                <a:gd name="connsiteY9-174" fmla="*/ 9019 h 10019"/>
                <a:gd name="connsiteX10-175" fmla="*/ 0 w 10013"/>
                <a:gd name="connsiteY10-176" fmla="*/ 138 h 10019"/>
                <a:gd name="connsiteX0-177" fmla="*/ 0 w 10013"/>
                <a:gd name="connsiteY0-178" fmla="*/ 120 h 10001"/>
                <a:gd name="connsiteX1-179" fmla="*/ 2565 w 10013"/>
                <a:gd name="connsiteY1-180" fmla="*/ 2416 h 10001"/>
                <a:gd name="connsiteX2-181" fmla="*/ 5013 w 10013"/>
                <a:gd name="connsiteY2-182" fmla="*/ 1001 h 10001"/>
                <a:gd name="connsiteX3-183" fmla="*/ 7513 w 10013"/>
                <a:gd name="connsiteY3-184" fmla="*/ 1 h 10001"/>
                <a:gd name="connsiteX4-185" fmla="*/ 10013 w 10013"/>
                <a:gd name="connsiteY4-186" fmla="*/ 1882 h 10001"/>
                <a:gd name="connsiteX5-187" fmla="*/ 10013 w 10013"/>
                <a:gd name="connsiteY5-188" fmla="*/ 9001 h 10001"/>
                <a:gd name="connsiteX6-189" fmla="*/ 7513 w 10013"/>
                <a:gd name="connsiteY6-190" fmla="*/ 8001 h 10001"/>
                <a:gd name="connsiteX7-191" fmla="*/ 5013 w 10013"/>
                <a:gd name="connsiteY7-192" fmla="*/ 9001 h 10001"/>
                <a:gd name="connsiteX8-193" fmla="*/ 2513 w 10013"/>
                <a:gd name="connsiteY8-194" fmla="*/ 10001 h 10001"/>
                <a:gd name="connsiteX9-195" fmla="*/ 13 w 10013"/>
                <a:gd name="connsiteY9-196" fmla="*/ 9001 h 10001"/>
                <a:gd name="connsiteX10-197" fmla="*/ 0 w 10013"/>
                <a:gd name="connsiteY10-198" fmla="*/ 120 h 10001"/>
                <a:gd name="connsiteX0-199" fmla="*/ 0 w 10013"/>
                <a:gd name="connsiteY0-200" fmla="*/ 120 h 10001"/>
                <a:gd name="connsiteX1-201" fmla="*/ 2565 w 10013"/>
                <a:gd name="connsiteY1-202" fmla="*/ 2416 h 10001"/>
                <a:gd name="connsiteX2-203" fmla="*/ 5013 w 10013"/>
                <a:gd name="connsiteY2-204" fmla="*/ 1001 h 10001"/>
                <a:gd name="connsiteX3-205" fmla="*/ 7513 w 10013"/>
                <a:gd name="connsiteY3-206" fmla="*/ 1 h 10001"/>
                <a:gd name="connsiteX4-207" fmla="*/ 10013 w 10013"/>
                <a:gd name="connsiteY4-208" fmla="*/ 1882 h 10001"/>
                <a:gd name="connsiteX5-209" fmla="*/ 10013 w 10013"/>
                <a:gd name="connsiteY5-210" fmla="*/ 9001 h 10001"/>
                <a:gd name="connsiteX6-211" fmla="*/ 7513 w 10013"/>
                <a:gd name="connsiteY6-212" fmla="*/ 8001 h 10001"/>
                <a:gd name="connsiteX7-213" fmla="*/ 5013 w 10013"/>
                <a:gd name="connsiteY7-214" fmla="*/ 9001 h 10001"/>
                <a:gd name="connsiteX8-215" fmla="*/ 2513 w 10013"/>
                <a:gd name="connsiteY8-216" fmla="*/ 10001 h 10001"/>
                <a:gd name="connsiteX9-217" fmla="*/ 13 w 10013"/>
                <a:gd name="connsiteY9-218" fmla="*/ 9001 h 10001"/>
                <a:gd name="connsiteX10-219" fmla="*/ 0 w 10013"/>
                <a:gd name="connsiteY10-220" fmla="*/ 120 h 10001"/>
                <a:gd name="connsiteX0-221" fmla="*/ 0 w 10013"/>
                <a:gd name="connsiteY0-222" fmla="*/ 0 h 9881"/>
                <a:gd name="connsiteX1-223" fmla="*/ 2565 w 10013"/>
                <a:gd name="connsiteY1-224" fmla="*/ 2296 h 9881"/>
                <a:gd name="connsiteX2-225" fmla="*/ 5013 w 10013"/>
                <a:gd name="connsiteY2-226" fmla="*/ 881 h 9881"/>
                <a:gd name="connsiteX3-227" fmla="*/ 7513 w 10013"/>
                <a:gd name="connsiteY3-228" fmla="*/ 140 h 9881"/>
                <a:gd name="connsiteX4-229" fmla="*/ 10013 w 10013"/>
                <a:gd name="connsiteY4-230" fmla="*/ 1762 h 9881"/>
                <a:gd name="connsiteX5-231" fmla="*/ 10013 w 10013"/>
                <a:gd name="connsiteY5-232" fmla="*/ 8881 h 9881"/>
                <a:gd name="connsiteX6-233" fmla="*/ 7513 w 10013"/>
                <a:gd name="connsiteY6-234" fmla="*/ 7881 h 9881"/>
                <a:gd name="connsiteX7-235" fmla="*/ 5013 w 10013"/>
                <a:gd name="connsiteY7-236" fmla="*/ 8881 h 9881"/>
                <a:gd name="connsiteX8-237" fmla="*/ 2513 w 10013"/>
                <a:gd name="connsiteY8-238" fmla="*/ 9881 h 9881"/>
                <a:gd name="connsiteX9-239" fmla="*/ 13 w 10013"/>
                <a:gd name="connsiteY9-240" fmla="*/ 8881 h 9881"/>
                <a:gd name="connsiteX10-241" fmla="*/ 0 w 10013"/>
                <a:gd name="connsiteY10-242" fmla="*/ 0 h 9881"/>
                <a:gd name="connsiteX0-243" fmla="*/ 0 w 10000"/>
                <a:gd name="connsiteY0-244" fmla="*/ 0 h 10000"/>
                <a:gd name="connsiteX1-245" fmla="*/ 2898 w 10000"/>
                <a:gd name="connsiteY1-246" fmla="*/ 2376 h 10000"/>
                <a:gd name="connsiteX2-247" fmla="*/ 5006 w 10000"/>
                <a:gd name="connsiteY2-248" fmla="*/ 892 h 10000"/>
                <a:gd name="connsiteX3-249" fmla="*/ 7503 w 10000"/>
                <a:gd name="connsiteY3-250" fmla="*/ 142 h 10000"/>
                <a:gd name="connsiteX4-251" fmla="*/ 10000 w 10000"/>
                <a:gd name="connsiteY4-252" fmla="*/ 1783 h 10000"/>
                <a:gd name="connsiteX5-253" fmla="*/ 10000 w 10000"/>
                <a:gd name="connsiteY5-254" fmla="*/ 8988 h 10000"/>
                <a:gd name="connsiteX6-255" fmla="*/ 7503 w 10000"/>
                <a:gd name="connsiteY6-256" fmla="*/ 7976 h 10000"/>
                <a:gd name="connsiteX7-257" fmla="*/ 5006 w 10000"/>
                <a:gd name="connsiteY7-258" fmla="*/ 8988 h 10000"/>
                <a:gd name="connsiteX8-259" fmla="*/ 2510 w 10000"/>
                <a:gd name="connsiteY8-260" fmla="*/ 10000 h 10000"/>
                <a:gd name="connsiteX9-261" fmla="*/ 13 w 10000"/>
                <a:gd name="connsiteY9-262" fmla="*/ 8988 h 10000"/>
                <a:gd name="connsiteX10-263" fmla="*/ 0 w 10000"/>
                <a:gd name="connsiteY10-264" fmla="*/ 0 h 10000"/>
                <a:gd name="connsiteX0-265" fmla="*/ 0 w 10000"/>
                <a:gd name="connsiteY0-266" fmla="*/ 0 h 10000"/>
                <a:gd name="connsiteX1-267" fmla="*/ 2898 w 10000"/>
                <a:gd name="connsiteY1-268" fmla="*/ 2376 h 10000"/>
                <a:gd name="connsiteX2-269" fmla="*/ 5006 w 10000"/>
                <a:gd name="connsiteY2-270" fmla="*/ 892 h 10000"/>
                <a:gd name="connsiteX3-271" fmla="*/ 7503 w 10000"/>
                <a:gd name="connsiteY3-272" fmla="*/ 142 h 10000"/>
                <a:gd name="connsiteX4-273" fmla="*/ 10000 w 10000"/>
                <a:gd name="connsiteY4-274" fmla="*/ 1783 h 10000"/>
                <a:gd name="connsiteX5-275" fmla="*/ 10000 w 10000"/>
                <a:gd name="connsiteY5-276" fmla="*/ 8988 h 10000"/>
                <a:gd name="connsiteX6-277" fmla="*/ 7503 w 10000"/>
                <a:gd name="connsiteY6-278" fmla="*/ 7976 h 10000"/>
                <a:gd name="connsiteX7-279" fmla="*/ 5006 w 10000"/>
                <a:gd name="connsiteY7-280" fmla="*/ 8988 h 10000"/>
                <a:gd name="connsiteX8-281" fmla="*/ 2510 w 10000"/>
                <a:gd name="connsiteY8-282" fmla="*/ 10000 h 10000"/>
                <a:gd name="connsiteX9-283" fmla="*/ 13 w 10000"/>
                <a:gd name="connsiteY9-284" fmla="*/ 8988 h 10000"/>
                <a:gd name="connsiteX10-285" fmla="*/ 0 w 10000"/>
                <a:gd name="connsiteY10-286" fmla="*/ 0 h 10000"/>
                <a:gd name="connsiteX0-287" fmla="*/ 0 w 10000"/>
                <a:gd name="connsiteY0-288" fmla="*/ 0 h 10000"/>
                <a:gd name="connsiteX1-289" fmla="*/ 2898 w 10000"/>
                <a:gd name="connsiteY1-290" fmla="*/ 2376 h 10000"/>
                <a:gd name="connsiteX2-291" fmla="*/ 5006 w 10000"/>
                <a:gd name="connsiteY2-292" fmla="*/ 892 h 10000"/>
                <a:gd name="connsiteX3-293" fmla="*/ 7193 w 10000"/>
                <a:gd name="connsiteY3-294" fmla="*/ 194 h 10000"/>
                <a:gd name="connsiteX4-295" fmla="*/ 10000 w 10000"/>
                <a:gd name="connsiteY4-296" fmla="*/ 1783 h 10000"/>
                <a:gd name="connsiteX5-297" fmla="*/ 10000 w 10000"/>
                <a:gd name="connsiteY5-298" fmla="*/ 8988 h 10000"/>
                <a:gd name="connsiteX6-299" fmla="*/ 7503 w 10000"/>
                <a:gd name="connsiteY6-300" fmla="*/ 7976 h 10000"/>
                <a:gd name="connsiteX7-301" fmla="*/ 5006 w 10000"/>
                <a:gd name="connsiteY7-302" fmla="*/ 8988 h 10000"/>
                <a:gd name="connsiteX8-303" fmla="*/ 2510 w 10000"/>
                <a:gd name="connsiteY8-304" fmla="*/ 10000 h 10000"/>
                <a:gd name="connsiteX9-305" fmla="*/ 13 w 10000"/>
                <a:gd name="connsiteY9-306" fmla="*/ 8988 h 10000"/>
                <a:gd name="connsiteX10-307" fmla="*/ 0 w 10000"/>
                <a:gd name="connsiteY10-308" fmla="*/ 0 h 10000"/>
                <a:gd name="connsiteX0-309" fmla="*/ 0 w 10000"/>
                <a:gd name="connsiteY0-310" fmla="*/ 0 h 10000"/>
                <a:gd name="connsiteX1-311" fmla="*/ 2976 w 10000"/>
                <a:gd name="connsiteY1-312" fmla="*/ 2428 h 10000"/>
                <a:gd name="connsiteX2-313" fmla="*/ 5006 w 10000"/>
                <a:gd name="connsiteY2-314" fmla="*/ 892 h 10000"/>
                <a:gd name="connsiteX3-315" fmla="*/ 7193 w 10000"/>
                <a:gd name="connsiteY3-316" fmla="*/ 194 h 10000"/>
                <a:gd name="connsiteX4-317" fmla="*/ 10000 w 10000"/>
                <a:gd name="connsiteY4-318" fmla="*/ 1783 h 10000"/>
                <a:gd name="connsiteX5-319" fmla="*/ 10000 w 10000"/>
                <a:gd name="connsiteY5-320" fmla="*/ 8988 h 10000"/>
                <a:gd name="connsiteX6-321" fmla="*/ 7503 w 10000"/>
                <a:gd name="connsiteY6-322" fmla="*/ 7976 h 10000"/>
                <a:gd name="connsiteX7-323" fmla="*/ 5006 w 10000"/>
                <a:gd name="connsiteY7-324" fmla="*/ 8988 h 10000"/>
                <a:gd name="connsiteX8-325" fmla="*/ 2510 w 10000"/>
                <a:gd name="connsiteY8-326" fmla="*/ 10000 h 10000"/>
                <a:gd name="connsiteX9-327" fmla="*/ 13 w 10000"/>
                <a:gd name="connsiteY9-328" fmla="*/ 8988 h 10000"/>
                <a:gd name="connsiteX10-329" fmla="*/ 0 w 10000"/>
                <a:gd name="connsiteY10-330" fmla="*/ 0 h 10000"/>
                <a:gd name="connsiteX0-331" fmla="*/ 0 w 10000"/>
                <a:gd name="connsiteY0-332" fmla="*/ 0 h 10000"/>
                <a:gd name="connsiteX1-333" fmla="*/ 2976 w 10000"/>
                <a:gd name="connsiteY1-334" fmla="*/ 2428 h 10000"/>
                <a:gd name="connsiteX2-335" fmla="*/ 5006 w 10000"/>
                <a:gd name="connsiteY2-336" fmla="*/ 892 h 10000"/>
                <a:gd name="connsiteX3-337" fmla="*/ 7193 w 10000"/>
                <a:gd name="connsiteY3-338" fmla="*/ 194 h 10000"/>
                <a:gd name="connsiteX4-339" fmla="*/ 10000 w 10000"/>
                <a:gd name="connsiteY4-340" fmla="*/ 1783 h 10000"/>
                <a:gd name="connsiteX5-341" fmla="*/ 10000 w 10000"/>
                <a:gd name="connsiteY5-342" fmla="*/ 8988 h 10000"/>
                <a:gd name="connsiteX6-343" fmla="*/ 7503 w 10000"/>
                <a:gd name="connsiteY6-344" fmla="*/ 7976 h 10000"/>
                <a:gd name="connsiteX7-345" fmla="*/ 5006 w 10000"/>
                <a:gd name="connsiteY7-346" fmla="*/ 8988 h 10000"/>
                <a:gd name="connsiteX8-347" fmla="*/ 2510 w 10000"/>
                <a:gd name="connsiteY8-348" fmla="*/ 10000 h 10000"/>
                <a:gd name="connsiteX9-349" fmla="*/ 13 w 10000"/>
                <a:gd name="connsiteY9-350" fmla="*/ 8988 h 10000"/>
                <a:gd name="connsiteX10-351" fmla="*/ 0 w 10000"/>
                <a:gd name="connsiteY10-352" fmla="*/ 0 h 10000"/>
                <a:gd name="connsiteX0-353" fmla="*/ 0 w 10000"/>
                <a:gd name="connsiteY0-354" fmla="*/ 0 h 10000"/>
                <a:gd name="connsiteX1-355" fmla="*/ 2976 w 10000"/>
                <a:gd name="connsiteY1-356" fmla="*/ 2428 h 10000"/>
                <a:gd name="connsiteX2-357" fmla="*/ 5006 w 10000"/>
                <a:gd name="connsiteY2-358" fmla="*/ 892 h 10000"/>
                <a:gd name="connsiteX3-359" fmla="*/ 7193 w 10000"/>
                <a:gd name="connsiteY3-360" fmla="*/ 194 h 10000"/>
                <a:gd name="connsiteX4-361" fmla="*/ 10000 w 10000"/>
                <a:gd name="connsiteY4-362" fmla="*/ 2779 h 10000"/>
                <a:gd name="connsiteX5-363" fmla="*/ 10000 w 10000"/>
                <a:gd name="connsiteY5-364" fmla="*/ 8988 h 10000"/>
                <a:gd name="connsiteX6-365" fmla="*/ 7503 w 10000"/>
                <a:gd name="connsiteY6-366" fmla="*/ 7976 h 10000"/>
                <a:gd name="connsiteX7-367" fmla="*/ 5006 w 10000"/>
                <a:gd name="connsiteY7-368" fmla="*/ 8988 h 10000"/>
                <a:gd name="connsiteX8-369" fmla="*/ 2510 w 10000"/>
                <a:gd name="connsiteY8-370" fmla="*/ 10000 h 10000"/>
                <a:gd name="connsiteX9-371" fmla="*/ 13 w 10000"/>
                <a:gd name="connsiteY9-372" fmla="*/ 8988 h 10000"/>
                <a:gd name="connsiteX10-373" fmla="*/ 0 w 10000"/>
                <a:gd name="connsiteY10-374" fmla="*/ 0 h 10000"/>
                <a:gd name="connsiteX0-375" fmla="*/ 0 w 10000"/>
                <a:gd name="connsiteY0-376" fmla="*/ 0 h 10000"/>
                <a:gd name="connsiteX1-377" fmla="*/ 2976 w 10000"/>
                <a:gd name="connsiteY1-378" fmla="*/ 2428 h 10000"/>
                <a:gd name="connsiteX2-379" fmla="*/ 5006 w 10000"/>
                <a:gd name="connsiteY2-380" fmla="*/ 892 h 10000"/>
                <a:gd name="connsiteX3-381" fmla="*/ 7193 w 10000"/>
                <a:gd name="connsiteY3-382" fmla="*/ 194 h 10000"/>
                <a:gd name="connsiteX4-383" fmla="*/ 10000 w 10000"/>
                <a:gd name="connsiteY4-384" fmla="*/ 2779 h 10000"/>
                <a:gd name="connsiteX5-385" fmla="*/ 10000 w 10000"/>
                <a:gd name="connsiteY5-386" fmla="*/ 8988 h 10000"/>
                <a:gd name="connsiteX6-387" fmla="*/ 7503 w 10000"/>
                <a:gd name="connsiteY6-388" fmla="*/ 7976 h 10000"/>
                <a:gd name="connsiteX7-389" fmla="*/ 5006 w 10000"/>
                <a:gd name="connsiteY7-390" fmla="*/ 8988 h 10000"/>
                <a:gd name="connsiteX8-391" fmla="*/ 2510 w 10000"/>
                <a:gd name="connsiteY8-392" fmla="*/ 10000 h 10000"/>
                <a:gd name="connsiteX9-393" fmla="*/ 13 w 10000"/>
                <a:gd name="connsiteY9-394" fmla="*/ 8988 h 10000"/>
                <a:gd name="connsiteX10-395" fmla="*/ 0 w 10000"/>
                <a:gd name="connsiteY10-396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194" y="453"/>
                    <a:pt x="1805" y="2436"/>
                    <a:pt x="2976" y="2428"/>
                  </a:cubicBezTo>
                  <a:cubicBezTo>
                    <a:pt x="4147" y="2420"/>
                    <a:pt x="4329" y="1579"/>
                    <a:pt x="5006" y="892"/>
                  </a:cubicBezTo>
                  <a:cubicBezTo>
                    <a:pt x="5683" y="205"/>
                    <a:pt x="6361" y="-121"/>
                    <a:pt x="7193" y="194"/>
                  </a:cubicBezTo>
                  <a:cubicBezTo>
                    <a:pt x="8025" y="509"/>
                    <a:pt x="10000" y="2221"/>
                    <a:pt x="10000" y="2779"/>
                  </a:cubicBezTo>
                  <a:lnTo>
                    <a:pt x="10000" y="8988"/>
                  </a:lnTo>
                  <a:cubicBezTo>
                    <a:pt x="10000" y="8429"/>
                    <a:pt x="8882" y="7976"/>
                    <a:pt x="7503" y="7976"/>
                  </a:cubicBezTo>
                  <a:cubicBezTo>
                    <a:pt x="6124" y="7976"/>
                    <a:pt x="5006" y="8429"/>
                    <a:pt x="5006" y="8988"/>
                  </a:cubicBezTo>
                  <a:cubicBezTo>
                    <a:pt x="5006" y="9547"/>
                    <a:pt x="3889" y="10000"/>
                    <a:pt x="2510" y="10000"/>
                  </a:cubicBezTo>
                  <a:cubicBezTo>
                    <a:pt x="1131" y="10000"/>
                    <a:pt x="13" y="9547"/>
                    <a:pt x="13" y="8988"/>
                  </a:cubicBezTo>
                  <a:cubicBezTo>
                    <a:pt x="9" y="5992"/>
                    <a:pt x="4" y="299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accent1"/>
                </a:gs>
                <a:gs pos="0">
                  <a:schemeClr val="tx2">
                    <a:lumMod val="90000"/>
                    <a:lumOff val="1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  <a:tileRect/>
            </a:gradFill>
            <a:ln w="0" cap="flat" cmpd="sng" algn="ctr">
              <a:noFill/>
              <a:prstDash val="solid"/>
              <a:miter lim="800000"/>
            </a:ln>
            <a:effectLst>
              <a:outerShdw blurRad="254000" dist="127000" dir="16200000" algn="ctr" rotWithShape="0">
                <a:schemeClr val="accent1">
                  <a:lumMod val="7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-11690340" y="3524027"/>
            <a:ext cx="17282530" cy="74960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8166810" y="4071563"/>
            <a:ext cx="17282530" cy="74960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-320875" y="5199593"/>
            <a:ext cx="17282530" cy="74960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4" name="组合 63"/>
          <p:cNvGrpSpPr/>
          <p:nvPr/>
        </p:nvGrpSpPr>
        <p:grpSpPr>
          <a:xfrm>
            <a:off x="517750" y="2254302"/>
            <a:ext cx="2061501" cy="3720902"/>
            <a:chOff x="517750" y="2254302"/>
            <a:chExt cx="2061501" cy="3720902"/>
          </a:xfrm>
        </p:grpSpPr>
        <p:sp>
          <p:nvSpPr>
            <p:cNvPr id="132" name="矩形: 圆角 131"/>
            <p:cNvSpPr/>
            <p:nvPr/>
          </p:nvSpPr>
          <p:spPr>
            <a:xfrm>
              <a:off x="517750" y="2254302"/>
              <a:ext cx="2061501" cy="3720902"/>
            </a:xfrm>
            <a:prstGeom prst="roundRect">
              <a:avLst>
                <a:gd name="adj" fmla="val 482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" rotWithShape="0">
                <a:schemeClr val="accent1">
                  <a:alpha val="20000"/>
                </a:schemeClr>
              </a:outerShdw>
              <a:reflection blurRad="127000" stA="50000" endA="300" endPos="30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33" name="图片 132" descr="人的脸&#10;&#10;低可信度描述已自动生成"/>
            <p:cNvPicPr/>
            <p:nvPr/>
          </p:nvPicPr>
          <p:blipFill>
            <a:blip r:embed="rId1" cstate="email">
              <a:alphaModFix amt="9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 flipH="1">
              <a:off x="517750" y="2254302"/>
              <a:ext cx="2061501" cy="3720902"/>
            </a:xfrm>
            <a:custGeom>
              <a:avLst/>
              <a:gdLst>
                <a:gd name="connsiteX0" fmla="*/ 2264291 w 2379007"/>
                <a:gd name="connsiteY0" fmla="*/ 0 h 3424392"/>
                <a:gd name="connsiteX1" fmla="*/ 114716 w 2379007"/>
                <a:gd name="connsiteY1" fmla="*/ 0 h 3424392"/>
                <a:gd name="connsiteX2" fmla="*/ 0 w 2379007"/>
                <a:gd name="connsiteY2" fmla="*/ 114716 h 3424392"/>
                <a:gd name="connsiteX3" fmla="*/ 0 w 2379007"/>
                <a:gd name="connsiteY3" fmla="*/ 3309676 h 3424392"/>
                <a:gd name="connsiteX4" fmla="*/ 114716 w 2379007"/>
                <a:gd name="connsiteY4" fmla="*/ 3424392 h 3424392"/>
                <a:gd name="connsiteX5" fmla="*/ 2264291 w 2379007"/>
                <a:gd name="connsiteY5" fmla="*/ 3424392 h 3424392"/>
                <a:gd name="connsiteX6" fmla="*/ 2379007 w 2379007"/>
                <a:gd name="connsiteY6" fmla="*/ 3309676 h 3424392"/>
                <a:gd name="connsiteX7" fmla="*/ 2379007 w 2379007"/>
                <a:gd name="connsiteY7" fmla="*/ 114716 h 3424392"/>
                <a:gd name="connsiteX8" fmla="*/ 2264291 w 2379007"/>
                <a:gd name="connsiteY8" fmla="*/ 0 h 342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007" h="3424392">
                  <a:moveTo>
                    <a:pt x="2264291" y="0"/>
                  </a:moveTo>
                  <a:lnTo>
                    <a:pt x="114716" y="0"/>
                  </a:lnTo>
                  <a:cubicBezTo>
                    <a:pt x="51360" y="0"/>
                    <a:pt x="0" y="51360"/>
                    <a:pt x="0" y="114716"/>
                  </a:cubicBezTo>
                  <a:lnTo>
                    <a:pt x="0" y="3309676"/>
                  </a:lnTo>
                  <a:cubicBezTo>
                    <a:pt x="0" y="3373032"/>
                    <a:pt x="51360" y="3424392"/>
                    <a:pt x="114716" y="3424392"/>
                  </a:cubicBezTo>
                  <a:lnTo>
                    <a:pt x="2264291" y="3424392"/>
                  </a:lnTo>
                  <a:cubicBezTo>
                    <a:pt x="2327647" y="3424392"/>
                    <a:pt x="2379007" y="3373032"/>
                    <a:pt x="2379007" y="3309676"/>
                  </a:cubicBezTo>
                  <a:lnTo>
                    <a:pt x="2379007" y="114716"/>
                  </a:lnTo>
                  <a:cubicBezTo>
                    <a:pt x="2379007" y="51360"/>
                    <a:pt x="2327647" y="0"/>
                    <a:pt x="2264291" y="0"/>
                  </a:cubicBezTo>
                  <a:close/>
                </a:path>
              </a:pathLst>
            </a:cu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</p:pic>
        <p:sp>
          <p:nvSpPr>
            <p:cNvPr id="18" name="文本框 17"/>
            <p:cNvSpPr txBox="1"/>
            <p:nvPr/>
          </p:nvSpPr>
          <p:spPr>
            <a:xfrm>
              <a:off x="907301" y="3854271"/>
              <a:ext cx="128240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2800" b="0" spc="100">
                  <a:gradFill>
                    <a:gsLst>
                      <a:gs pos="100000">
                        <a:schemeClr val="accent1">
                          <a:lumMod val="75000"/>
                        </a:schemeClr>
                      </a:gs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400" b="1" dirty="0">
                  <a:gradFill>
                    <a:gsLst>
                      <a:gs pos="100000">
                        <a:schemeClr val="tx2"/>
                      </a:gs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</a:rPr>
                <a:t>项目背景</a:t>
              </a:r>
              <a:endParaRPr lang="zh-CN" altLang="en-US" sz="2400" b="1" dirty="0">
                <a:gradFill>
                  <a:gsLst>
                    <a:gs pos="100000">
                      <a:schemeClr val="tx2"/>
                    </a:gs>
                    <a:gs pos="0">
                      <a:schemeClr val="accent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90659" y="4342871"/>
              <a:ext cx="111569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2000" spc="100">
                  <a:solidFill>
                    <a:schemeClr val="bg2">
                      <a:lumMod val="90000"/>
                    </a:schemeClr>
                  </a:solidFill>
                </a:defRPr>
              </a:lvl1pPr>
            </a:lstStyle>
            <a:p>
              <a:pPr algn="ctr"/>
              <a:r>
                <a:rPr lang="en-GB" altLang="zh-CN" sz="1100" spc="0" dirty="0">
                  <a:solidFill>
                    <a:schemeClr val="accent1">
                      <a:alpha val="20000"/>
                    </a:schemeClr>
                  </a:solidFill>
                  <a:ea typeface="Roboto Lt" panose="02000000000000000000" pitchFamily="2" charset="0"/>
                </a:rPr>
                <a:t>Project</a:t>
              </a:r>
              <a:r>
                <a:rPr lang="zh-CN" altLang="en-US" sz="1100" spc="0" dirty="0">
                  <a:solidFill>
                    <a:schemeClr val="accent1">
                      <a:alpha val="20000"/>
                    </a:schemeClr>
                  </a:solidFill>
                  <a:ea typeface="Roboto Lt" panose="02000000000000000000" pitchFamily="2" charset="0"/>
                </a:rPr>
                <a:t> </a:t>
              </a:r>
              <a:r>
                <a:rPr lang="en-US" altLang="zh-CN" sz="1100" spc="0" dirty="0">
                  <a:solidFill>
                    <a:schemeClr val="accent1">
                      <a:alpha val="20000"/>
                    </a:schemeClr>
                  </a:solidFill>
                  <a:ea typeface="Roboto Lt" panose="02000000000000000000" pitchFamily="2" charset="0"/>
                </a:rPr>
                <a:t>Background</a:t>
              </a:r>
              <a:endParaRPr lang="zh-CN" altLang="en-US" sz="1100" spc="0" dirty="0">
                <a:solidFill>
                  <a:schemeClr val="accent1">
                    <a:alpha val="2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34" name="直接箭头连接符 133"/>
            <p:cNvCxnSpPr/>
            <p:nvPr/>
          </p:nvCxnSpPr>
          <p:spPr>
            <a:xfrm>
              <a:off x="1224500" y="5471849"/>
              <a:ext cx="648000" cy="0"/>
            </a:xfrm>
            <a:prstGeom prst="straightConnector1">
              <a:avLst/>
            </a:prstGeom>
            <a:ln w="34925" cap="rnd">
              <a:solidFill>
                <a:schemeClr val="accent2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743539" y="4558568"/>
              <a:ext cx="1609923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5400" spc="1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01</a:t>
              </a:r>
              <a:endParaRPr lang="zh-CN" altLang="en-US" sz="5400" spc="1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72500" y="2527296"/>
              <a:ext cx="1152000" cy="1152000"/>
              <a:chOff x="983858" y="2527296"/>
              <a:chExt cx="1152000" cy="1152000"/>
            </a:xfrm>
          </p:grpSpPr>
          <p:sp>
            <p:nvSpPr>
              <p:cNvPr id="5" name="椭圆 4"/>
              <p:cNvSpPr>
                <a:spLocks noChangeAspect="1"/>
              </p:cNvSpPr>
              <p:nvPr/>
            </p:nvSpPr>
            <p:spPr>
              <a:xfrm rot="19741494">
                <a:off x="983858" y="2527296"/>
                <a:ext cx="1152000" cy="115200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20000"/>
                      <a:lumOff val="80000"/>
                      <a:alpha val="2200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21" name="椭圆 20"/>
              <p:cNvSpPr>
                <a:spLocks noChangeAspect="1"/>
              </p:cNvSpPr>
              <p:nvPr/>
            </p:nvSpPr>
            <p:spPr>
              <a:xfrm>
                <a:off x="1116854" y="2660293"/>
                <a:ext cx="886008" cy="886006"/>
              </a:xfrm>
              <a:prstGeom prst="ellipse">
                <a:avLst/>
              </a:prstGeom>
              <a:gradFill>
                <a:gsLst>
                  <a:gs pos="30000">
                    <a:schemeClr val="accent1">
                      <a:lumMod val="60000"/>
                      <a:lumOff val="40000"/>
                    </a:schemeClr>
                  </a:gs>
                  <a:gs pos="76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279400" dist="342900" dir="5400000" sx="88000" sy="88000" algn="t" rotWithShape="0">
                  <a:schemeClr val="accent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Hanson" pitchFamily="2" charset="0"/>
                  <a:ea typeface="思源黑体 CN Regular"/>
                </a:endParaRPr>
              </a:p>
            </p:txBody>
          </p:sp>
          <p:grpSp>
            <p:nvGrpSpPr>
              <p:cNvPr id="46" name="图形 2"/>
              <p:cNvGrpSpPr>
                <a:grpSpLocks noChangeAspect="1"/>
              </p:cNvGrpSpPr>
              <p:nvPr/>
            </p:nvGrpSpPr>
            <p:grpSpPr>
              <a:xfrm>
                <a:off x="1348558" y="2873143"/>
                <a:ext cx="422600" cy="422206"/>
                <a:chOff x="9079515" y="2401253"/>
                <a:chExt cx="891471" cy="890643"/>
              </a:xfrm>
              <a:solidFill>
                <a:schemeClr val="bg1"/>
              </a:solidFill>
            </p:grpSpPr>
            <p:sp>
              <p:nvSpPr>
                <p:cNvPr id="47" name="任意多边形: 形状 46"/>
                <p:cNvSpPr/>
                <p:nvPr/>
              </p:nvSpPr>
              <p:spPr>
                <a:xfrm>
                  <a:off x="9079515" y="2401253"/>
                  <a:ext cx="891471" cy="890643"/>
                </a:xfrm>
                <a:custGeom>
                  <a:avLst/>
                  <a:gdLst>
                    <a:gd name="connsiteX0" fmla="*/ 45939 w 891471"/>
                    <a:gd name="connsiteY0" fmla="*/ 804716 h 890643"/>
                    <a:gd name="connsiteX1" fmla="*/ 45939 w 891471"/>
                    <a:gd name="connsiteY1" fmla="*/ 782041 h 890643"/>
                    <a:gd name="connsiteX2" fmla="*/ 75773 w 891471"/>
                    <a:gd name="connsiteY2" fmla="*/ 743004 h 890643"/>
                    <a:gd name="connsiteX3" fmla="*/ 75853 w 891471"/>
                    <a:gd name="connsiteY3" fmla="*/ 696833 h 890643"/>
                    <a:gd name="connsiteX4" fmla="*/ 78080 w 891471"/>
                    <a:gd name="connsiteY4" fmla="*/ 685616 h 890643"/>
                    <a:gd name="connsiteX5" fmla="*/ 92083 w 891471"/>
                    <a:gd name="connsiteY5" fmla="*/ 680020 h 890643"/>
                    <a:gd name="connsiteX6" fmla="*/ 101444 w 891471"/>
                    <a:gd name="connsiteY6" fmla="*/ 691636 h 890643"/>
                    <a:gd name="connsiteX7" fmla="*/ 101921 w 891471"/>
                    <a:gd name="connsiteY7" fmla="*/ 732370 h 890643"/>
                    <a:gd name="connsiteX8" fmla="*/ 101921 w 891471"/>
                    <a:gd name="connsiteY8" fmla="*/ 744357 h 890643"/>
                    <a:gd name="connsiteX9" fmla="*/ 114731 w 891471"/>
                    <a:gd name="connsiteY9" fmla="*/ 744357 h 890643"/>
                    <a:gd name="connsiteX10" fmla="*/ 776954 w 891471"/>
                    <a:gd name="connsiteY10" fmla="*/ 744569 h 890643"/>
                    <a:gd name="connsiteX11" fmla="*/ 789684 w 891471"/>
                    <a:gd name="connsiteY11" fmla="*/ 732025 h 890643"/>
                    <a:gd name="connsiteX12" fmla="*/ 789419 w 891471"/>
                    <a:gd name="connsiteY12" fmla="*/ 524217 h 890643"/>
                    <a:gd name="connsiteX13" fmla="*/ 789419 w 891471"/>
                    <a:gd name="connsiteY13" fmla="*/ 513662 h 890643"/>
                    <a:gd name="connsiteX14" fmla="*/ 767089 w 891471"/>
                    <a:gd name="connsiteY14" fmla="*/ 513476 h 890643"/>
                    <a:gd name="connsiteX15" fmla="*/ 737625 w 891471"/>
                    <a:gd name="connsiteY15" fmla="*/ 492154 h 890643"/>
                    <a:gd name="connsiteX16" fmla="*/ 730731 w 891471"/>
                    <a:gd name="connsiteY16" fmla="*/ 486877 h 890643"/>
                    <a:gd name="connsiteX17" fmla="*/ 668966 w 891471"/>
                    <a:gd name="connsiteY17" fmla="*/ 486638 h 890643"/>
                    <a:gd name="connsiteX18" fmla="*/ 668250 w 891471"/>
                    <a:gd name="connsiteY18" fmla="*/ 491173 h 890643"/>
                    <a:gd name="connsiteX19" fmla="*/ 645576 w 891471"/>
                    <a:gd name="connsiteY19" fmla="*/ 515067 h 890643"/>
                    <a:gd name="connsiteX20" fmla="*/ 587312 w 891471"/>
                    <a:gd name="connsiteY20" fmla="*/ 520955 h 890643"/>
                    <a:gd name="connsiteX21" fmla="*/ 578030 w 891471"/>
                    <a:gd name="connsiteY21" fmla="*/ 528646 h 890643"/>
                    <a:gd name="connsiteX22" fmla="*/ 579595 w 891471"/>
                    <a:gd name="connsiteY22" fmla="*/ 539572 h 890643"/>
                    <a:gd name="connsiteX23" fmla="*/ 602508 w 891471"/>
                    <a:gd name="connsiteY23" fmla="*/ 566993 h 890643"/>
                    <a:gd name="connsiteX24" fmla="*/ 613991 w 891471"/>
                    <a:gd name="connsiteY24" fmla="*/ 572323 h 890643"/>
                    <a:gd name="connsiteX25" fmla="*/ 665678 w 891471"/>
                    <a:gd name="connsiteY25" fmla="*/ 572721 h 890643"/>
                    <a:gd name="connsiteX26" fmla="*/ 681191 w 891471"/>
                    <a:gd name="connsiteY26" fmla="*/ 564155 h 890643"/>
                    <a:gd name="connsiteX27" fmla="*/ 725559 w 891471"/>
                    <a:gd name="connsiteY27" fmla="*/ 545830 h 890643"/>
                    <a:gd name="connsiteX28" fmla="*/ 756905 w 891471"/>
                    <a:gd name="connsiteY28" fmla="*/ 584549 h 890643"/>
                    <a:gd name="connsiteX29" fmla="*/ 728715 w 891471"/>
                    <a:gd name="connsiteY29" fmla="*/ 624726 h 890643"/>
                    <a:gd name="connsiteX30" fmla="*/ 680264 w 891471"/>
                    <a:gd name="connsiteY30" fmla="*/ 605738 h 890643"/>
                    <a:gd name="connsiteX31" fmla="*/ 667057 w 891471"/>
                    <a:gd name="connsiteY31" fmla="*/ 598392 h 890643"/>
                    <a:gd name="connsiteX32" fmla="*/ 630406 w 891471"/>
                    <a:gd name="connsiteY32" fmla="*/ 598525 h 890643"/>
                    <a:gd name="connsiteX33" fmla="*/ 614441 w 891471"/>
                    <a:gd name="connsiteY33" fmla="*/ 618600 h 890643"/>
                    <a:gd name="connsiteX34" fmla="*/ 586383 w 891471"/>
                    <a:gd name="connsiteY34" fmla="*/ 646791 h 890643"/>
                    <a:gd name="connsiteX35" fmla="*/ 561667 w 891471"/>
                    <a:gd name="connsiteY35" fmla="*/ 647905 h 890643"/>
                    <a:gd name="connsiteX36" fmla="*/ 513560 w 891471"/>
                    <a:gd name="connsiteY36" fmla="*/ 607833 h 890643"/>
                    <a:gd name="connsiteX37" fmla="*/ 499399 w 891471"/>
                    <a:gd name="connsiteY37" fmla="*/ 605553 h 890643"/>
                    <a:gd name="connsiteX38" fmla="*/ 493167 w 891471"/>
                    <a:gd name="connsiteY38" fmla="*/ 616293 h 890643"/>
                    <a:gd name="connsiteX39" fmla="*/ 487226 w 891471"/>
                    <a:gd name="connsiteY39" fmla="*/ 680550 h 890643"/>
                    <a:gd name="connsiteX40" fmla="*/ 471049 w 891471"/>
                    <a:gd name="connsiteY40" fmla="*/ 695375 h 890643"/>
                    <a:gd name="connsiteX41" fmla="*/ 420344 w 891471"/>
                    <a:gd name="connsiteY41" fmla="*/ 695375 h 890643"/>
                    <a:gd name="connsiteX42" fmla="*/ 404140 w 891471"/>
                    <a:gd name="connsiteY42" fmla="*/ 680603 h 890643"/>
                    <a:gd name="connsiteX43" fmla="*/ 397855 w 891471"/>
                    <a:gd name="connsiteY43" fmla="*/ 615391 h 890643"/>
                    <a:gd name="connsiteX44" fmla="*/ 391702 w 891471"/>
                    <a:gd name="connsiteY44" fmla="*/ 606030 h 890643"/>
                    <a:gd name="connsiteX45" fmla="*/ 378522 w 891471"/>
                    <a:gd name="connsiteY45" fmla="*/ 607170 h 890643"/>
                    <a:gd name="connsiteX46" fmla="*/ 329673 w 891471"/>
                    <a:gd name="connsiteY46" fmla="*/ 647905 h 890643"/>
                    <a:gd name="connsiteX47" fmla="*/ 304956 w 891471"/>
                    <a:gd name="connsiteY47" fmla="*/ 646791 h 890643"/>
                    <a:gd name="connsiteX48" fmla="*/ 271993 w 891471"/>
                    <a:gd name="connsiteY48" fmla="*/ 613668 h 890643"/>
                    <a:gd name="connsiteX49" fmla="*/ 262180 w 891471"/>
                    <a:gd name="connsiteY49" fmla="*/ 598525 h 890643"/>
                    <a:gd name="connsiteX50" fmla="*/ 220332 w 891471"/>
                    <a:gd name="connsiteY50" fmla="*/ 598870 h 890643"/>
                    <a:gd name="connsiteX51" fmla="*/ 211448 w 891471"/>
                    <a:gd name="connsiteY51" fmla="*/ 605950 h 890643"/>
                    <a:gd name="connsiteX52" fmla="*/ 152786 w 891471"/>
                    <a:gd name="connsiteY52" fmla="*/ 620085 h 890643"/>
                    <a:gd name="connsiteX53" fmla="*/ 143478 w 891471"/>
                    <a:gd name="connsiteY53" fmla="*/ 559833 h 890643"/>
                    <a:gd name="connsiteX54" fmla="*/ 210599 w 891471"/>
                    <a:gd name="connsiteY54" fmla="*/ 565057 h 890643"/>
                    <a:gd name="connsiteX55" fmla="*/ 224575 w 891471"/>
                    <a:gd name="connsiteY55" fmla="*/ 572721 h 890643"/>
                    <a:gd name="connsiteX56" fmla="*/ 277270 w 891471"/>
                    <a:gd name="connsiteY56" fmla="*/ 572377 h 890643"/>
                    <a:gd name="connsiteX57" fmla="*/ 288779 w 891471"/>
                    <a:gd name="connsiteY57" fmla="*/ 567126 h 890643"/>
                    <a:gd name="connsiteX58" fmla="*/ 312356 w 891471"/>
                    <a:gd name="connsiteY58" fmla="*/ 538961 h 890643"/>
                    <a:gd name="connsiteX59" fmla="*/ 313416 w 891471"/>
                    <a:gd name="connsiteY59" fmla="*/ 528778 h 890643"/>
                    <a:gd name="connsiteX60" fmla="*/ 305142 w 891471"/>
                    <a:gd name="connsiteY60" fmla="*/ 521061 h 890643"/>
                    <a:gd name="connsiteX61" fmla="*/ 241892 w 891471"/>
                    <a:gd name="connsiteY61" fmla="*/ 514908 h 890643"/>
                    <a:gd name="connsiteX62" fmla="*/ 223143 w 891471"/>
                    <a:gd name="connsiteY62" fmla="*/ 495310 h 890643"/>
                    <a:gd name="connsiteX63" fmla="*/ 222905 w 891471"/>
                    <a:gd name="connsiteY63" fmla="*/ 489370 h 890643"/>
                    <a:gd name="connsiteX64" fmla="*/ 221711 w 891471"/>
                    <a:gd name="connsiteY64" fmla="*/ 486718 h 890643"/>
                    <a:gd name="connsiteX65" fmla="*/ 159734 w 891471"/>
                    <a:gd name="connsiteY65" fmla="*/ 486877 h 890643"/>
                    <a:gd name="connsiteX66" fmla="*/ 154669 w 891471"/>
                    <a:gd name="connsiteY66" fmla="*/ 490351 h 890643"/>
                    <a:gd name="connsiteX67" fmla="*/ 105767 w 891471"/>
                    <a:gd name="connsiteY67" fmla="*/ 512946 h 890643"/>
                    <a:gd name="connsiteX68" fmla="*/ 101948 w 891471"/>
                    <a:gd name="connsiteY68" fmla="*/ 513449 h 890643"/>
                    <a:gd name="connsiteX69" fmla="*/ 101948 w 891471"/>
                    <a:gd name="connsiteY69" fmla="*/ 559992 h 890643"/>
                    <a:gd name="connsiteX70" fmla="*/ 101921 w 891471"/>
                    <a:gd name="connsiteY70" fmla="*/ 626609 h 890643"/>
                    <a:gd name="connsiteX71" fmla="*/ 88874 w 891471"/>
                    <a:gd name="connsiteY71" fmla="*/ 643953 h 890643"/>
                    <a:gd name="connsiteX72" fmla="*/ 75800 w 891471"/>
                    <a:gd name="connsiteY72" fmla="*/ 626264 h 890643"/>
                    <a:gd name="connsiteX73" fmla="*/ 75773 w 891471"/>
                    <a:gd name="connsiteY73" fmla="*/ 320996 h 890643"/>
                    <a:gd name="connsiteX74" fmla="*/ 75773 w 891471"/>
                    <a:gd name="connsiteY74" fmla="*/ 307895 h 890643"/>
                    <a:gd name="connsiteX75" fmla="*/ 43764 w 891471"/>
                    <a:gd name="connsiteY75" fmla="*/ 307895 h 890643"/>
                    <a:gd name="connsiteX76" fmla="*/ 1332 w 891471"/>
                    <a:gd name="connsiteY76" fmla="*/ 276045 h 890643"/>
                    <a:gd name="connsiteX77" fmla="*/ 22707 w 891471"/>
                    <a:gd name="connsiteY77" fmla="*/ 230192 h 890643"/>
                    <a:gd name="connsiteX78" fmla="*/ 428618 w 891471"/>
                    <a:gd name="connsiteY78" fmla="*/ 4695 h 890643"/>
                    <a:gd name="connsiteX79" fmla="*/ 464314 w 891471"/>
                    <a:gd name="connsiteY79" fmla="*/ 5491 h 890643"/>
                    <a:gd name="connsiteX80" fmla="*/ 726222 w 891471"/>
                    <a:gd name="connsiteY80" fmla="*/ 150978 h 890643"/>
                    <a:gd name="connsiteX81" fmla="*/ 869349 w 891471"/>
                    <a:gd name="connsiteY81" fmla="*/ 230537 h 890643"/>
                    <a:gd name="connsiteX82" fmla="*/ 876006 w 891471"/>
                    <a:gd name="connsiteY82" fmla="*/ 297871 h 890643"/>
                    <a:gd name="connsiteX83" fmla="*/ 849751 w 891471"/>
                    <a:gd name="connsiteY83" fmla="*/ 307550 h 890643"/>
                    <a:gd name="connsiteX84" fmla="*/ 815594 w 891471"/>
                    <a:gd name="connsiteY84" fmla="*/ 307922 h 890643"/>
                    <a:gd name="connsiteX85" fmla="*/ 815169 w 891471"/>
                    <a:gd name="connsiteY85" fmla="*/ 346641 h 890643"/>
                    <a:gd name="connsiteX86" fmla="*/ 805861 w 891471"/>
                    <a:gd name="connsiteY86" fmla="*/ 359953 h 890643"/>
                    <a:gd name="connsiteX87" fmla="*/ 793688 w 891471"/>
                    <a:gd name="connsiteY87" fmla="*/ 357116 h 890643"/>
                    <a:gd name="connsiteX88" fmla="*/ 789657 w 891471"/>
                    <a:gd name="connsiteY88" fmla="*/ 345633 h 890643"/>
                    <a:gd name="connsiteX89" fmla="*/ 789631 w 891471"/>
                    <a:gd name="connsiteY89" fmla="*/ 310839 h 890643"/>
                    <a:gd name="connsiteX90" fmla="*/ 782418 w 891471"/>
                    <a:gd name="connsiteY90" fmla="*/ 298454 h 890643"/>
                    <a:gd name="connsiteX91" fmla="*/ 505604 w 891471"/>
                    <a:gd name="connsiteY91" fmla="*/ 145011 h 890643"/>
                    <a:gd name="connsiteX92" fmla="*/ 454474 w 891471"/>
                    <a:gd name="connsiteY92" fmla="*/ 116529 h 890643"/>
                    <a:gd name="connsiteX93" fmla="*/ 436309 w 891471"/>
                    <a:gd name="connsiteY93" fmla="*/ 116927 h 890643"/>
                    <a:gd name="connsiteX94" fmla="*/ 169202 w 891471"/>
                    <a:gd name="connsiteY94" fmla="*/ 265305 h 890643"/>
                    <a:gd name="connsiteX95" fmla="*/ 108525 w 891471"/>
                    <a:gd name="connsiteY95" fmla="*/ 299144 h 890643"/>
                    <a:gd name="connsiteX96" fmla="*/ 102240 w 891471"/>
                    <a:gd name="connsiteY96" fmla="*/ 307630 h 890643"/>
                    <a:gd name="connsiteX97" fmla="*/ 101974 w 891471"/>
                    <a:gd name="connsiteY97" fmla="*/ 433546 h 890643"/>
                    <a:gd name="connsiteX98" fmla="*/ 111124 w 891471"/>
                    <a:gd name="connsiteY98" fmla="*/ 432803 h 890643"/>
                    <a:gd name="connsiteX99" fmla="*/ 152866 w 891471"/>
                    <a:gd name="connsiteY99" fmla="*/ 453356 h 890643"/>
                    <a:gd name="connsiteX100" fmla="*/ 164428 w 891471"/>
                    <a:gd name="connsiteY100" fmla="*/ 460171 h 890643"/>
                    <a:gd name="connsiteX101" fmla="*/ 221340 w 891471"/>
                    <a:gd name="connsiteY101" fmla="*/ 460065 h 890643"/>
                    <a:gd name="connsiteX102" fmla="*/ 222878 w 891471"/>
                    <a:gd name="connsiteY102" fmla="*/ 457493 h 890643"/>
                    <a:gd name="connsiteX103" fmla="*/ 249609 w 891471"/>
                    <a:gd name="connsiteY103" fmla="*/ 430947 h 890643"/>
                    <a:gd name="connsiteX104" fmla="*/ 304930 w 891471"/>
                    <a:gd name="connsiteY104" fmla="*/ 425457 h 890643"/>
                    <a:gd name="connsiteX105" fmla="*/ 312567 w 891471"/>
                    <a:gd name="connsiteY105" fmla="*/ 407556 h 890643"/>
                    <a:gd name="connsiteX106" fmla="*/ 288302 w 891471"/>
                    <a:gd name="connsiteY106" fmla="*/ 378650 h 890643"/>
                    <a:gd name="connsiteX107" fmla="*/ 277297 w 891471"/>
                    <a:gd name="connsiteY107" fmla="*/ 374089 h 890643"/>
                    <a:gd name="connsiteX108" fmla="*/ 224602 w 891471"/>
                    <a:gd name="connsiteY108" fmla="*/ 373744 h 890643"/>
                    <a:gd name="connsiteX109" fmla="*/ 210652 w 891471"/>
                    <a:gd name="connsiteY109" fmla="*/ 381567 h 890643"/>
                    <a:gd name="connsiteX110" fmla="*/ 164614 w 891471"/>
                    <a:gd name="connsiteY110" fmla="*/ 400396 h 890643"/>
                    <a:gd name="connsiteX111" fmla="*/ 134435 w 891471"/>
                    <a:gd name="connsiteY111" fmla="*/ 359794 h 890643"/>
                    <a:gd name="connsiteX112" fmla="*/ 165622 w 891471"/>
                    <a:gd name="connsiteY112" fmla="*/ 320916 h 890643"/>
                    <a:gd name="connsiteX113" fmla="*/ 211077 w 891471"/>
                    <a:gd name="connsiteY113" fmla="*/ 340912 h 890643"/>
                    <a:gd name="connsiteX114" fmla="*/ 223488 w 891471"/>
                    <a:gd name="connsiteY114" fmla="*/ 347860 h 890643"/>
                    <a:gd name="connsiteX115" fmla="*/ 260589 w 891471"/>
                    <a:gd name="connsiteY115" fmla="*/ 347728 h 890643"/>
                    <a:gd name="connsiteX116" fmla="*/ 279232 w 891471"/>
                    <a:gd name="connsiteY116" fmla="*/ 325663 h 890643"/>
                    <a:gd name="connsiteX117" fmla="*/ 305911 w 891471"/>
                    <a:gd name="connsiteY117" fmla="*/ 298905 h 890643"/>
                    <a:gd name="connsiteX118" fmla="*/ 329142 w 891471"/>
                    <a:gd name="connsiteY118" fmla="*/ 298003 h 890643"/>
                    <a:gd name="connsiteX119" fmla="*/ 378681 w 891471"/>
                    <a:gd name="connsiteY119" fmla="*/ 339427 h 890643"/>
                    <a:gd name="connsiteX120" fmla="*/ 390960 w 891471"/>
                    <a:gd name="connsiteY120" fmla="*/ 341257 h 890643"/>
                    <a:gd name="connsiteX121" fmla="*/ 398253 w 891471"/>
                    <a:gd name="connsiteY121" fmla="*/ 331153 h 890643"/>
                    <a:gd name="connsiteX122" fmla="*/ 404060 w 891471"/>
                    <a:gd name="connsiteY122" fmla="*/ 265888 h 890643"/>
                    <a:gd name="connsiteX123" fmla="*/ 419283 w 891471"/>
                    <a:gd name="connsiteY123" fmla="*/ 251329 h 890643"/>
                    <a:gd name="connsiteX124" fmla="*/ 471978 w 891471"/>
                    <a:gd name="connsiteY124" fmla="*/ 251329 h 890643"/>
                    <a:gd name="connsiteX125" fmla="*/ 487280 w 891471"/>
                    <a:gd name="connsiteY125" fmla="*/ 266922 h 890643"/>
                    <a:gd name="connsiteX126" fmla="*/ 493591 w 891471"/>
                    <a:gd name="connsiteY126" fmla="*/ 332134 h 890643"/>
                    <a:gd name="connsiteX127" fmla="*/ 500566 w 891471"/>
                    <a:gd name="connsiteY127" fmla="*/ 340726 h 890643"/>
                    <a:gd name="connsiteX128" fmla="*/ 511571 w 891471"/>
                    <a:gd name="connsiteY128" fmla="*/ 339692 h 890643"/>
                    <a:gd name="connsiteX129" fmla="*/ 561375 w 891471"/>
                    <a:gd name="connsiteY129" fmla="*/ 298613 h 890643"/>
                    <a:gd name="connsiteX130" fmla="*/ 586092 w 891471"/>
                    <a:gd name="connsiteY130" fmla="*/ 299595 h 890643"/>
                    <a:gd name="connsiteX131" fmla="*/ 618340 w 891471"/>
                    <a:gd name="connsiteY131" fmla="*/ 332002 h 890643"/>
                    <a:gd name="connsiteX132" fmla="*/ 629240 w 891471"/>
                    <a:gd name="connsiteY132" fmla="*/ 347675 h 890643"/>
                    <a:gd name="connsiteX133" fmla="*/ 671804 w 891471"/>
                    <a:gd name="connsiteY133" fmla="*/ 347330 h 890643"/>
                    <a:gd name="connsiteX134" fmla="*/ 680317 w 891471"/>
                    <a:gd name="connsiteY134" fmla="*/ 339719 h 890643"/>
                    <a:gd name="connsiteX135" fmla="*/ 726647 w 891471"/>
                    <a:gd name="connsiteY135" fmla="*/ 321208 h 890643"/>
                    <a:gd name="connsiteX136" fmla="*/ 756852 w 891471"/>
                    <a:gd name="connsiteY136" fmla="*/ 360802 h 890643"/>
                    <a:gd name="connsiteX137" fmla="*/ 726567 w 891471"/>
                    <a:gd name="connsiteY137" fmla="*/ 400422 h 890643"/>
                    <a:gd name="connsiteX138" fmla="*/ 680555 w 891471"/>
                    <a:gd name="connsiteY138" fmla="*/ 381488 h 890643"/>
                    <a:gd name="connsiteX139" fmla="*/ 666580 w 891471"/>
                    <a:gd name="connsiteY139" fmla="*/ 373744 h 890643"/>
                    <a:gd name="connsiteX140" fmla="*/ 613885 w 891471"/>
                    <a:gd name="connsiteY140" fmla="*/ 374115 h 890643"/>
                    <a:gd name="connsiteX141" fmla="*/ 602295 w 891471"/>
                    <a:gd name="connsiteY141" fmla="*/ 379499 h 890643"/>
                    <a:gd name="connsiteX142" fmla="*/ 579223 w 891471"/>
                    <a:gd name="connsiteY142" fmla="*/ 406814 h 890643"/>
                    <a:gd name="connsiteX143" fmla="*/ 586436 w 891471"/>
                    <a:gd name="connsiteY143" fmla="*/ 425431 h 890643"/>
                    <a:gd name="connsiteX144" fmla="*/ 644727 w 891471"/>
                    <a:gd name="connsiteY144" fmla="*/ 431079 h 890643"/>
                    <a:gd name="connsiteX145" fmla="*/ 668144 w 891471"/>
                    <a:gd name="connsiteY145" fmla="*/ 454602 h 890643"/>
                    <a:gd name="connsiteX146" fmla="*/ 668727 w 891471"/>
                    <a:gd name="connsiteY146" fmla="*/ 460039 h 890643"/>
                    <a:gd name="connsiteX147" fmla="*/ 717020 w 891471"/>
                    <a:gd name="connsiteY147" fmla="*/ 460171 h 890643"/>
                    <a:gd name="connsiteX148" fmla="*/ 742134 w 891471"/>
                    <a:gd name="connsiteY148" fmla="*/ 448529 h 890643"/>
                    <a:gd name="connsiteX149" fmla="*/ 789339 w 891471"/>
                    <a:gd name="connsiteY149" fmla="*/ 434341 h 890643"/>
                    <a:gd name="connsiteX150" fmla="*/ 789312 w 891471"/>
                    <a:gd name="connsiteY150" fmla="*/ 409943 h 890643"/>
                    <a:gd name="connsiteX151" fmla="*/ 801671 w 891471"/>
                    <a:gd name="connsiteY151" fmla="*/ 395861 h 890643"/>
                    <a:gd name="connsiteX152" fmla="*/ 815355 w 891471"/>
                    <a:gd name="connsiteY152" fmla="*/ 409864 h 890643"/>
                    <a:gd name="connsiteX153" fmla="*/ 815435 w 891471"/>
                    <a:gd name="connsiteY153" fmla="*/ 418801 h 890643"/>
                    <a:gd name="connsiteX154" fmla="*/ 815435 w 891471"/>
                    <a:gd name="connsiteY154" fmla="*/ 731017 h 890643"/>
                    <a:gd name="connsiteX155" fmla="*/ 815435 w 891471"/>
                    <a:gd name="connsiteY155" fmla="*/ 743774 h 890643"/>
                    <a:gd name="connsiteX156" fmla="*/ 825247 w 891471"/>
                    <a:gd name="connsiteY156" fmla="*/ 745656 h 890643"/>
                    <a:gd name="connsiteX157" fmla="*/ 845243 w 891471"/>
                    <a:gd name="connsiteY157" fmla="*/ 772441 h 890643"/>
                    <a:gd name="connsiteX158" fmla="*/ 845296 w 891471"/>
                    <a:gd name="connsiteY158" fmla="*/ 788353 h 890643"/>
                    <a:gd name="connsiteX159" fmla="*/ 845296 w 891471"/>
                    <a:gd name="connsiteY159" fmla="*/ 804795 h 890643"/>
                    <a:gd name="connsiteX160" fmla="*/ 862215 w 891471"/>
                    <a:gd name="connsiteY160" fmla="*/ 804822 h 890643"/>
                    <a:gd name="connsiteX161" fmla="*/ 890936 w 891471"/>
                    <a:gd name="connsiteY161" fmla="*/ 832959 h 890643"/>
                    <a:gd name="connsiteX162" fmla="*/ 890936 w 891471"/>
                    <a:gd name="connsiteY162" fmla="*/ 861786 h 890643"/>
                    <a:gd name="connsiteX163" fmla="*/ 862534 w 891471"/>
                    <a:gd name="connsiteY163" fmla="*/ 890454 h 890643"/>
                    <a:gd name="connsiteX164" fmla="*/ 686548 w 891471"/>
                    <a:gd name="connsiteY164" fmla="*/ 890534 h 890643"/>
                    <a:gd name="connsiteX165" fmla="*/ 672201 w 891471"/>
                    <a:gd name="connsiteY165" fmla="*/ 877592 h 890643"/>
                    <a:gd name="connsiteX166" fmla="*/ 688458 w 891471"/>
                    <a:gd name="connsiteY166" fmla="*/ 864491 h 890643"/>
                    <a:gd name="connsiteX167" fmla="*/ 851528 w 891471"/>
                    <a:gd name="connsiteY167" fmla="*/ 864438 h 890643"/>
                    <a:gd name="connsiteX168" fmla="*/ 864867 w 891471"/>
                    <a:gd name="connsiteY168" fmla="*/ 850834 h 890643"/>
                    <a:gd name="connsiteX169" fmla="*/ 864867 w 891471"/>
                    <a:gd name="connsiteY169" fmla="*/ 831289 h 890643"/>
                    <a:gd name="connsiteX170" fmla="*/ 853252 w 891471"/>
                    <a:gd name="connsiteY170" fmla="*/ 830731 h 890643"/>
                    <a:gd name="connsiteX171" fmla="*/ 37876 w 891471"/>
                    <a:gd name="connsiteY171" fmla="*/ 830493 h 890643"/>
                    <a:gd name="connsiteX172" fmla="*/ 26022 w 891471"/>
                    <a:gd name="connsiteY172" fmla="*/ 842851 h 890643"/>
                    <a:gd name="connsiteX173" fmla="*/ 47503 w 891471"/>
                    <a:gd name="connsiteY173" fmla="*/ 864438 h 890643"/>
                    <a:gd name="connsiteX174" fmla="*/ 613275 w 891471"/>
                    <a:gd name="connsiteY174" fmla="*/ 864438 h 890643"/>
                    <a:gd name="connsiteX175" fmla="*/ 625182 w 891471"/>
                    <a:gd name="connsiteY175" fmla="*/ 864756 h 890643"/>
                    <a:gd name="connsiteX176" fmla="*/ 636692 w 891471"/>
                    <a:gd name="connsiteY176" fmla="*/ 877194 h 890643"/>
                    <a:gd name="connsiteX177" fmla="*/ 624785 w 891471"/>
                    <a:gd name="connsiteY177" fmla="*/ 890454 h 890643"/>
                    <a:gd name="connsiteX178" fmla="*/ 617836 w 891471"/>
                    <a:gd name="connsiteY178" fmla="*/ 890560 h 890643"/>
                    <a:gd name="connsiteX179" fmla="*/ 34163 w 891471"/>
                    <a:gd name="connsiteY179" fmla="*/ 890560 h 890643"/>
                    <a:gd name="connsiteX180" fmla="*/ 59 w 891471"/>
                    <a:gd name="connsiteY180" fmla="*/ 856509 h 890643"/>
                    <a:gd name="connsiteX181" fmla="*/ 86 w 891471"/>
                    <a:gd name="connsiteY181" fmla="*/ 834630 h 890643"/>
                    <a:gd name="connsiteX182" fmla="*/ 30159 w 891471"/>
                    <a:gd name="connsiteY182" fmla="*/ 804769 h 890643"/>
                    <a:gd name="connsiteX183" fmla="*/ 45939 w 891471"/>
                    <a:gd name="connsiteY183" fmla="*/ 804716 h 890643"/>
                    <a:gd name="connsiteX184" fmla="*/ 594923 w 891471"/>
                    <a:gd name="connsiteY184" fmla="*/ 599400 h 890643"/>
                    <a:gd name="connsiteX185" fmla="*/ 563683 w 891471"/>
                    <a:gd name="connsiteY185" fmla="*/ 561874 h 890643"/>
                    <a:gd name="connsiteX186" fmla="*/ 555223 w 891471"/>
                    <a:gd name="connsiteY186" fmla="*/ 513741 h 890643"/>
                    <a:gd name="connsiteX187" fmla="*/ 555568 w 891471"/>
                    <a:gd name="connsiteY187" fmla="*/ 512813 h 890643"/>
                    <a:gd name="connsiteX188" fmla="*/ 579860 w 891471"/>
                    <a:gd name="connsiteY188" fmla="*/ 494780 h 890643"/>
                    <a:gd name="connsiteX189" fmla="*/ 632263 w 891471"/>
                    <a:gd name="connsiteY189" fmla="*/ 490192 h 890643"/>
                    <a:gd name="connsiteX190" fmla="*/ 641014 w 891471"/>
                    <a:gd name="connsiteY190" fmla="*/ 484066 h 890643"/>
                    <a:gd name="connsiteX191" fmla="*/ 641438 w 891471"/>
                    <a:gd name="connsiteY191" fmla="*/ 457095 h 890643"/>
                    <a:gd name="connsiteX192" fmla="*/ 587922 w 891471"/>
                    <a:gd name="connsiteY192" fmla="*/ 452348 h 890643"/>
                    <a:gd name="connsiteX193" fmla="*/ 551563 w 891471"/>
                    <a:gd name="connsiteY193" fmla="*/ 425669 h 890643"/>
                    <a:gd name="connsiteX194" fmla="*/ 557053 w 891471"/>
                    <a:gd name="connsiteY194" fmla="*/ 392069 h 890643"/>
                    <a:gd name="connsiteX195" fmla="*/ 594605 w 891471"/>
                    <a:gd name="connsiteY195" fmla="*/ 347251 h 890643"/>
                    <a:gd name="connsiteX196" fmla="*/ 571453 w 891471"/>
                    <a:gd name="connsiteY196" fmla="*/ 324258 h 890643"/>
                    <a:gd name="connsiteX197" fmla="*/ 533583 w 891471"/>
                    <a:gd name="connsiteY197" fmla="*/ 355737 h 890643"/>
                    <a:gd name="connsiteX198" fmla="*/ 486325 w 891471"/>
                    <a:gd name="connsiteY198" fmla="*/ 363560 h 890643"/>
                    <a:gd name="connsiteX199" fmla="*/ 485370 w 891471"/>
                    <a:gd name="connsiteY199" fmla="*/ 363268 h 890643"/>
                    <a:gd name="connsiteX200" fmla="*/ 467443 w 891471"/>
                    <a:gd name="connsiteY200" fmla="*/ 339030 h 890643"/>
                    <a:gd name="connsiteX201" fmla="*/ 461767 w 891471"/>
                    <a:gd name="connsiteY201" fmla="*/ 277689 h 890643"/>
                    <a:gd name="connsiteX202" fmla="*/ 429573 w 891471"/>
                    <a:gd name="connsiteY202" fmla="*/ 277689 h 890643"/>
                    <a:gd name="connsiteX203" fmla="*/ 424932 w 891471"/>
                    <a:gd name="connsiteY203" fmla="*/ 329456 h 890643"/>
                    <a:gd name="connsiteX204" fmla="*/ 396609 w 891471"/>
                    <a:gd name="connsiteY204" fmla="*/ 367830 h 890643"/>
                    <a:gd name="connsiteX205" fmla="*/ 366429 w 891471"/>
                    <a:gd name="connsiteY205" fmla="*/ 363321 h 890643"/>
                    <a:gd name="connsiteX206" fmla="*/ 319595 w 891471"/>
                    <a:gd name="connsiteY206" fmla="*/ 324231 h 890643"/>
                    <a:gd name="connsiteX207" fmla="*/ 295967 w 891471"/>
                    <a:gd name="connsiteY207" fmla="*/ 346322 h 890643"/>
                    <a:gd name="connsiteX208" fmla="*/ 330574 w 891471"/>
                    <a:gd name="connsiteY208" fmla="*/ 387746 h 890643"/>
                    <a:gd name="connsiteX209" fmla="*/ 336860 w 891471"/>
                    <a:gd name="connsiteY209" fmla="*/ 430284 h 890643"/>
                    <a:gd name="connsiteX210" fmla="*/ 334765 w 891471"/>
                    <a:gd name="connsiteY210" fmla="*/ 435826 h 890643"/>
                    <a:gd name="connsiteX211" fmla="*/ 314928 w 891471"/>
                    <a:gd name="connsiteY211" fmla="*/ 451181 h 890643"/>
                    <a:gd name="connsiteX212" fmla="*/ 249769 w 891471"/>
                    <a:gd name="connsiteY212" fmla="*/ 457095 h 890643"/>
                    <a:gd name="connsiteX213" fmla="*/ 249609 w 891471"/>
                    <a:gd name="connsiteY213" fmla="*/ 480486 h 890643"/>
                    <a:gd name="connsiteX214" fmla="*/ 259263 w 891471"/>
                    <a:gd name="connsiteY214" fmla="*/ 490616 h 890643"/>
                    <a:gd name="connsiteX215" fmla="*/ 301774 w 891471"/>
                    <a:gd name="connsiteY215" fmla="*/ 494117 h 890643"/>
                    <a:gd name="connsiteX216" fmla="*/ 339856 w 891471"/>
                    <a:gd name="connsiteY216" fmla="*/ 521220 h 890643"/>
                    <a:gd name="connsiteX217" fmla="*/ 334473 w 891471"/>
                    <a:gd name="connsiteY217" fmla="*/ 553919 h 890643"/>
                    <a:gd name="connsiteX218" fmla="*/ 297027 w 891471"/>
                    <a:gd name="connsiteY218" fmla="*/ 598790 h 890643"/>
                    <a:gd name="connsiteX219" fmla="*/ 318932 w 891471"/>
                    <a:gd name="connsiteY219" fmla="*/ 622817 h 890643"/>
                    <a:gd name="connsiteX220" fmla="*/ 365713 w 891471"/>
                    <a:gd name="connsiteY220" fmla="*/ 583674 h 890643"/>
                    <a:gd name="connsiteX221" fmla="*/ 397404 w 891471"/>
                    <a:gd name="connsiteY221" fmla="*/ 579696 h 890643"/>
                    <a:gd name="connsiteX222" fmla="*/ 409391 w 891471"/>
                    <a:gd name="connsiteY222" fmla="*/ 584284 h 890643"/>
                    <a:gd name="connsiteX223" fmla="*/ 423473 w 891471"/>
                    <a:gd name="connsiteY223" fmla="*/ 602185 h 890643"/>
                    <a:gd name="connsiteX224" fmla="*/ 425834 w 891471"/>
                    <a:gd name="connsiteY224" fmla="*/ 631887 h 890643"/>
                    <a:gd name="connsiteX225" fmla="*/ 429679 w 891471"/>
                    <a:gd name="connsiteY225" fmla="*/ 669120 h 890643"/>
                    <a:gd name="connsiteX226" fmla="*/ 461715 w 891471"/>
                    <a:gd name="connsiteY226" fmla="*/ 669120 h 890643"/>
                    <a:gd name="connsiteX227" fmla="*/ 467469 w 891471"/>
                    <a:gd name="connsiteY227" fmla="*/ 605844 h 890643"/>
                    <a:gd name="connsiteX228" fmla="*/ 484044 w 891471"/>
                    <a:gd name="connsiteY228" fmla="*/ 583727 h 890643"/>
                    <a:gd name="connsiteX229" fmla="*/ 495845 w 891471"/>
                    <a:gd name="connsiteY229" fmla="*/ 578609 h 890643"/>
                    <a:gd name="connsiteX230" fmla="*/ 523399 w 891471"/>
                    <a:gd name="connsiteY230" fmla="*/ 582056 h 890643"/>
                    <a:gd name="connsiteX231" fmla="*/ 572116 w 891471"/>
                    <a:gd name="connsiteY231" fmla="*/ 622658 h 890643"/>
                    <a:gd name="connsiteX232" fmla="*/ 594923 w 891471"/>
                    <a:gd name="connsiteY232" fmla="*/ 599400 h 890643"/>
                    <a:gd name="connsiteX233" fmla="*/ 826122 w 891471"/>
                    <a:gd name="connsiteY233" fmla="*/ 281641 h 890643"/>
                    <a:gd name="connsiteX234" fmla="*/ 850043 w 891471"/>
                    <a:gd name="connsiteY234" fmla="*/ 281561 h 890643"/>
                    <a:gd name="connsiteX235" fmla="*/ 862348 w 891471"/>
                    <a:gd name="connsiteY235" fmla="*/ 258781 h 890643"/>
                    <a:gd name="connsiteX236" fmla="*/ 851502 w 891471"/>
                    <a:gd name="connsiteY236" fmla="*/ 250427 h 890643"/>
                    <a:gd name="connsiteX237" fmla="*/ 455137 w 891471"/>
                    <a:gd name="connsiteY237" fmla="*/ 30181 h 890643"/>
                    <a:gd name="connsiteX238" fmla="*/ 436256 w 891471"/>
                    <a:gd name="connsiteY238" fmla="*/ 30128 h 890643"/>
                    <a:gd name="connsiteX239" fmla="*/ 154377 w 891471"/>
                    <a:gd name="connsiteY239" fmla="*/ 186700 h 890643"/>
                    <a:gd name="connsiteX240" fmla="*/ 37240 w 891471"/>
                    <a:gd name="connsiteY240" fmla="*/ 251726 h 890643"/>
                    <a:gd name="connsiteX241" fmla="*/ 26844 w 891471"/>
                    <a:gd name="connsiteY241" fmla="*/ 269919 h 890643"/>
                    <a:gd name="connsiteX242" fmla="*/ 45090 w 891471"/>
                    <a:gd name="connsiteY242" fmla="*/ 281720 h 890643"/>
                    <a:gd name="connsiteX243" fmla="*/ 71927 w 891471"/>
                    <a:gd name="connsiteY243" fmla="*/ 281773 h 890643"/>
                    <a:gd name="connsiteX244" fmla="*/ 97280 w 891471"/>
                    <a:gd name="connsiteY244" fmla="*/ 275303 h 890643"/>
                    <a:gd name="connsiteX245" fmla="*/ 424162 w 891471"/>
                    <a:gd name="connsiteY245" fmla="*/ 93404 h 890643"/>
                    <a:gd name="connsiteX246" fmla="*/ 466992 w 891471"/>
                    <a:gd name="connsiteY246" fmla="*/ 93324 h 890643"/>
                    <a:gd name="connsiteX247" fmla="*/ 788623 w 891471"/>
                    <a:gd name="connsiteY247" fmla="*/ 272385 h 890643"/>
                    <a:gd name="connsiteX248" fmla="*/ 826122 w 891471"/>
                    <a:gd name="connsiteY248" fmla="*/ 281641 h 890643"/>
                    <a:gd name="connsiteX249" fmla="*/ 819545 w 891471"/>
                    <a:gd name="connsiteY249" fmla="*/ 804291 h 890643"/>
                    <a:gd name="connsiteX250" fmla="*/ 819545 w 891471"/>
                    <a:gd name="connsiteY250" fmla="*/ 785436 h 890643"/>
                    <a:gd name="connsiteX251" fmla="*/ 804827 w 891471"/>
                    <a:gd name="connsiteY251" fmla="*/ 770214 h 890643"/>
                    <a:gd name="connsiteX252" fmla="*/ 86328 w 891471"/>
                    <a:gd name="connsiteY252" fmla="*/ 770214 h 890643"/>
                    <a:gd name="connsiteX253" fmla="*/ 77444 w 891471"/>
                    <a:gd name="connsiteY253" fmla="*/ 770479 h 890643"/>
                    <a:gd name="connsiteX254" fmla="*/ 72060 w 891471"/>
                    <a:gd name="connsiteY254" fmla="*/ 775597 h 890643"/>
                    <a:gd name="connsiteX255" fmla="*/ 71822 w 891471"/>
                    <a:gd name="connsiteY255" fmla="*/ 804265 h 890643"/>
                    <a:gd name="connsiteX256" fmla="*/ 819545 w 891471"/>
                    <a:gd name="connsiteY256" fmla="*/ 804291 h 890643"/>
                    <a:gd name="connsiteX257" fmla="*/ 175965 w 891471"/>
                    <a:gd name="connsiteY257" fmla="*/ 375468 h 890643"/>
                    <a:gd name="connsiteX258" fmla="*/ 190656 w 891471"/>
                    <a:gd name="connsiteY258" fmla="*/ 360033 h 890643"/>
                    <a:gd name="connsiteX259" fmla="*/ 175726 w 891471"/>
                    <a:gd name="connsiteY259" fmla="*/ 345606 h 890643"/>
                    <a:gd name="connsiteX260" fmla="*/ 160875 w 891471"/>
                    <a:gd name="connsiteY260" fmla="*/ 360749 h 890643"/>
                    <a:gd name="connsiteX261" fmla="*/ 175965 w 891471"/>
                    <a:gd name="connsiteY261" fmla="*/ 375468 h 890643"/>
                    <a:gd name="connsiteX262" fmla="*/ 730306 w 891471"/>
                    <a:gd name="connsiteY262" fmla="*/ 361041 h 890643"/>
                    <a:gd name="connsiteX263" fmla="*/ 715800 w 891471"/>
                    <a:gd name="connsiteY263" fmla="*/ 345633 h 890643"/>
                    <a:gd name="connsiteX264" fmla="*/ 700577 w 891471"/>
                    <a:gd name="connsiteY264" fmla="*/ 360749 h 890643"/>
                    <a:gd name="connsiteX265" fmla="*/ 715031 w 891471"/>
                    <a:gd name="connsiteY265" fmla="*/ 375441 h 890643"/>
                    <a:gd name="connsiteX266" fmla="*/ 730306 w 891471"/>
                    <a:gd name="connsiteY266" fmla="*/ 361041 h 890643"/>
                    <a:gd name="connsiteX267" fmla="*/ 131703 w 891471"/>
                    <a:gd name="connsiteY267" fmla="*/ 473299 h 890643"/>
                    <a:gd name="connsiteX268" fmla="*/ 116958 w 891471"/>
                    <a:gd name="connsiteY268" fmla="*/ 458421 h 890643"/>
                    <a:gd name="connsiteX269" fmla="*/ 102001 w 891471"/>
                    <a:gd name="connsiteY269" fmla="*/ 472609 h 890643"/>
                    <a:gd name="connsiteX270" fmla="*/ 116773 w 891471"/>
                    <a:gd name="connsiteY270" fmla="*/ 488362 h 890643"/>
                    <a:gd name="connsiteX271" fmla="*/ 131703 w 891471"/>
                    <a:gd name="connsiteY271" fmla="*/ 473299 h 890643"/>
                    <a:gd name="connsiteX272" fmla="*/ 774196 w 891471"/>
                    <a:gd name="connsiteY272" fmla="*/ 458448 h 890643"/>
                    <a:gd name="connsiteX273" fmla="*/ 759610 w 891471"/>
                    <a:gd name="connsiteY273" fmla="*/ 473484 h 890643"/>
                    <a:gd name="connsiteX274" fmla="*/ 773719 w 891471"/>
                    <a:gd name="connsiteY274" fmla="*/ 488362 h 890643"/>
                    <a:gd name="connsiteX275" fmla="*/ 789339 w 891471"/>
                    <a:gd name="connsiteY275" fmla="*/ 473484 h 890643"/>
                    <a:gd name="connsiteX276" fmla="*/ 774196 w 891471"/>
                    <a:gd name="connsiteY276" fmla="*/ 458448 h 890643"/>
                    <a:gd name="connsiteX277" fmla="*/ 190709 w 891471"/>
                    <a:gd name="connsiteY277" fmla="*/ 585689 h 890643"/>
                    <a:gd name="connsiteX278" fmla="*/ 175407 w 891471"/>
                    <a:gd name="connsiteY278" fmla="*/ 570679 h 890643"/>
                    <a:gd name="connsiteX279" fmla="*/ 160954 w 891471"/>
                    <a:gd name="connsiteY279" fmla="*/ 586114 h 890643"/>
                    <a:gd name="connsiteX280" fmla="*/ 175302 w 891471"/>
                    <a:gd name="connsiteY280" fmla="*/ 600355 h 890643"/>
                    <a:gd name="connsiteX281" fmla="*/ 190709 w 891471"/>
                    <a:gd name="connsiteY281" fmla="*/ 585689 h 890643"/>
                    <a:gd name="connsiteX282" fmla="*/ 730412 w 891471"/>
                    <a:gd name="connsiteY282" fmla="*/ 585185 h 890643"/>
                    <a:gd name="connsiteX283" fmla="*/ 715986 w 891471"/>
                    <a:gd name="connsiteY283" fmla="*/ 570653 h 890643"/>
                    <a:gd name="connsiteX284" fmla="*/ 700604 w 891471"/>
                    <a:gd name="connsiteY284" fmla="*/ 585583 h 890643"/>
                    <a:gd name="connsiteX285" fmla="*/ 715932 w 891471"/>
                    <a:gd name="connsiteY285" fmla="*/ 600328 h 890643"/>
                    <a:gd name="connsiteX286" fmla="*/ 730412 w 891471"/>
                    <a:gd name="connsiteY286" fmla="*/ 585185 h 890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891471" h="890643">
                      <a:moveTo>
                        <a:pt x="45939" y="804716"/>
                      </a:moveTo>
                      <a:cubicBezTo>
                        <a:pt x="45939" y="796442"/>
                        <a:pt x="45939" y="789228"/>
                        <a:pt x="45939" y="782041"/>
                      </a:cubicBezTo>
                      <a:cubicBezTo>
                        <a:pt x="45939" y="756529"/>
                        <a:pt x="50553" y="750350"/>
                        <a:pt x="75773" y="743004"/>
                      </a:cubicBezTo>
                      <a:cubicBezTo>
                        <a:pt x="75773" y="727809"/>
                        <a:pt x="75640" y="712321"/>
                        <a:pt x="75853" y="696833"/>
                      </a:cubicBezTo>
                      <a:cubicBezTo>
                        <a:pt x="75905" y="692962"/>
                        <a:pt x="75800" y="687605"/>
                        <a:pt x="78080" y="685616"/>
                      </a:cubicBezTo>
                      <a:cubicBezTo>
                        <a:pt x="81793" y="682380"/>
                        <a:pt x="88025" y="678986"/>
                        <a:pt x="92083" y="680020"/>
                      </a:cubicBezTo>
                      <a:cubicBezTo>
                        <a:pt x="96087" y="681054"/>
                        <a:pt x="101047" y="687286"/>
                        <a:pt x="101444" y="691636"/>
                      </a:cubicBezTo>
                      <a:cubicBezTo>
                        <a:pt x="102664" y="705108"/>
                        <a:pt x="101921" y="718765"/>
                        <a:pt x="101921" y="732370"/>
                      </a:cubicBezTo>
                      <a:cubicBezTo>
                        <a:pt x="101921" y="735923"/>
                        <a:pt x="101921" y="739477"/>
                        <a:pt x="101921" y="744357"/>
                      </a:cubicBezTo>
                      <a:cubicBezTo>
                        <a:pt x="106987" y="744357"/>
                        <a:pt x="110859" y="744357"/>
                        <a:pt x="114731" y="744357"/>
                      </a:cubicBezTo>
                      <a:cubicBezTo>
                        <a:pt x="335481" y="744357"/>
                        <a:pt x="556204" y="744304"/>
                        <a:pt x="776954" y="744569"/>
                      </a:cubicBezTo>
                      <a:cubicBezTo>
                        <a:pt x="786793" y="744569"/>
                        <a:pt x="789764" y="742368"/>
                        <a:pt x="789684" y="732025"/>
                      </a:cubicBezTo>
                      <a:cubicBezTo>
                        <a:pt x="789180" y="662756"/>
                        <a:pt x="789419" y="593486"/>
                        <a:pt x="789419" y="524217"/>
                      </a:cubicBezTo>
                      <a:cubicBezTo>
                        <a:pt x="789419" y="520637"/>
                        <a:pt x="789419" y="517030"/>
                        <a:pt x="789419" y="513662"/>
                      </a:cubicBezTo>
                      <a:cubicBezTo>
                        <a:pt x="781356" y="513662"/>
                        <a:pt x="774064" y="514537"/>
                        <a:pt x="767089" y="513476"/>
                      </a:cubicBezTo>
                      <a:cubicBezTo>
                        <a:pt x="753909" y="511434"/>
                        <a:pt x="744255" y="503849"/>
                        <a:pt x="737625" y="492154"/>
                      </a:cubicBezTo>
                      <a:cubicBezTo>
                        <a:pt x="736273" y="489768"/>
                        <a:pt x="733117" y="486930"/>
                        <a:pt x="730731" y="486877"/>
                      </a:cubicBezTo>
                      <a:cubicBezTo>
                        <a:pt x="710258" y="486453"/>
                        <a:pt x="689784" y="486638"/>
                        <a:pt x="668966" y="486638"/>
                      </a:cubicBezTo>
                      <a:cubicBezTo>
                        <a:pt x="668621" y="488707"/>
                        <a:pt x="668303" y="489926"/>
                        <a:pt x="668250" y="491173"/>
                      </a:cubicBezTo>
                      <a:cubicBezTo>
                        <a:pt x="667667" y="511620"/>
                        <a:pt x="666447" y="512999"/>
                        <a:pt x="645576" y="515067"/>
                      </a:cubicBezTo>
                      <a:cubicBezTo>
                        <a:pt x="626137" y="517003"/>
                        <a:pt x="606645" y="518462"/>
                        <a:pt x="587312" y="520955"/>
                      </a:cubicBezTo>
                      <a:cubicBezTo>
                        <a:pt x="583838" y="521405"/>
                        <a:pt x="579568" y="525277"/>
                        <a:pt x="578030" y="528646"/>
                      </a:cubicBezTo>
                      <a:cubicBezTo>
                        <a:pt x="576704" y="531536"/>
                        <a:pt x="577579" y="536867"/>
                        <a:pt x="579595" y="539572"/>
                      </a:cubicBezTo>
                      <a:cubicBezTo>
                        <a:pt x="586675" y="549119"/>
                        <a:pt x="594339" y="558321"/>
                        <a:pt x="602508" y="566993"/>
                      </a:cubicBezTo>
                      <a:cubicBezTo>
                        <a:pt x="605239" y="569884"/>
                        <a:pt x="610039" y="572191"/>
                        <a:pt x="613991" y="572323"/>
                      </a:cubicBezTo>
                      <a:cubicBezTo>
                        <a:pt x="631202" y="572907"/>
                        <a:pt x="648466" y="572217"/>
                        <a:pt x="665678" y="572721"/>
                      </a:cubicBezTo>
                      <a:cubicBezTo>
                        <a:pt x="673050" y="572933"/>
                        <a:pt x="677346" y="571051"/>
                        <a:pt x="681191" y="564155"/>
                      </a:cubicBezTo>
                      <a:cubicBezTo>
                        <a:pt x="690023" y="548376"/>
                        <a:pt x="708693" y="541295"/>
                        <a:pt x="725559" y="545830"/>
                      </a:cubicBezTo>
                      <a:cubicBezTo>
                        <a:pt x="744308" y="550843"/>
                        <a:pt x="756269" y="565640"/>
                        <a:pt x="756905" y="584549"/>
                      </a:cubicBezTo>
                      <a:cubicBezTo>
                        <a:pt x="757515" y="602556"/>
                        <a:pt x="746059" y="618865"/>
                        <a:pt x="728715" y="624726"/>
                      </a:cubicBezTo>
                      <a:cubicBezTo>
                        <a:pt x="710178" y="630985"/>
                        <a:pt x="689970" y="623506"/>
                        <a:pt x="680264" y="605738"/>
                      </a:cubicBezTo>
                      <a:cubicBezTo>
                        <a:pt x="676975" y="599745"/>
                        <a:pt x="673289" y="598207"/>
                        <a:pt x="667057" y="598392"/>
                      </a:cubicBezTo>
                      <a:cubicBezTo>
                        <a:pt x="654168" y="598790"/>
                        <a:pt x="641227" y="598525"/>
                        <a:pt x="630406" y="598525"/>
                      </a:cubicBezTo>
                      <a:cubicBezTo>
                        <a:pt x="624439" y="606110"/>
                        <a:pt x="619905" y="612793"/>
                        <a:pt x="614441" y="618600"/>
                      </a:cubicBezTo>
                      <a:cubicBezTo>
                        <a:pt x="605398" y="628280"/>
                        <a:pt x="595878" y="637535"/>
                        <a:pt x="586383" y="646791"/>
                      </a:cubicBezTo>
                      <a:cubicBezTo>
                        <a:pt x="576704" y="656232"/>
                        <a:pt x="571930" y="656391"/>
                        <a:pt x="561667" y="647905"/>
                      </a:cubicBezTo>
                      <a:cubicBezTo>
                        <a:pt x="545596" y="634618"/>
                        <a:pt x="529472" y="621332"/>
                        <a:pt x="513560" y="607833"/>
                      </a:cubicBezTo>
                      <a:cubicBezTo>
                        <a:pt x="509052" y="604014"/>
                        <a:pt x="505287" y="603139"/>
                        <a:pt x="499399" y="605553"/>
                      </a:cubicBezTo>
                      <a:cubicBezTo>
                        <a:pt x="493644" y="607913"/>
                        <a:pt x="493564" y="611546"/>
                        <a:pt x="493167" y="616293"/>
                      </a:cubicBezTo>
                      <a:cubicBezTo>
                        <a:pt x="491337" y="637721"/>
                        <a:pt x="489348" y="659149"/>
                        <a:pt x="487226" y="680550"/>
                      </a:cubicBezTo>
                      <a:cubicBezTo>
                        <a:pt x="486192" y="690973"/>
                        <a:pt x="481551" y="695242"/>
                        <a:pt x="471049" y="695375"/>
                      </a:cubicBezTo>
                      <a:cubicBezTo>
                        <a:pt x="454156" y="695561"/>
                        <a:pt x="437236" y="695561"/>
                        <a:pt x="420344" y="695375"/>
                      </a:cubicBezTo>
                      <a:cubicBezTo>
                        <a:pt x="409816" y="695269"/>
                        <a:pt x="405148" y="690973"/>
                        <a:pt x="404140" y="680603"/>
                      </a:cubicBezTo>
                      <a:cubicBezTo>
                        <a:pt x="402019" y="658857"/>
                        <a:pt x="400321" y="637084"/>
                        <a:pt x="397855" y="615391"/>
                      </a:cubicBezTo>
                      <a:cubicBezTo>
                        <a:pt x="397483" y="612023"/>
                        <a:pt x="394487" y="608364"/>
                        <a:pt x="391702" y="606030"/>
                      </a:cubicBezTo>
                      <a:cubicBezTo>
                        <a:pt x="387433" y="602423"/>
                        <a:pt x="383030" y="603325"/>
                        <a:pt x="378522" y="607170"/>
                      </a:cubicBezTo>
                      <a:cubicBezTo>
                        <a:pt x="362424" y="620961"/>
                        <a:pt x="346009" y="634406"/>
                        <a:pt x="329673" y="647905"/>
                      </a:cubicBezTo>
                      <a:cubicBezTo>
                        <a:pt x="319410" y="656391"/>
                        <a:pt x="314609" y="656232"/>
                        <a:pt x="304956" y="646791"/>
                      </a:cubicBezTo>
                      <a:cubicBezTo>
                        <a:pt x="293818" y="635891"/>
                        <a:pt x="282680" y="624992"/>
                        <a:pt x="271993" y="613668"/>
                      </a:cubicBezTo>
                      <a:cubicBezTo>
                        <a:pt x="268279" y="609743"/>
                        <a:pt x="265973" y="604492"/>
                        <a:pt x="262180" y="598525"/>
                      </a:cubicBezTo>
                      <a:cubicBezTo>
                        <a:pt x="249398" y="598525"/>
                        <a:pt x="234838" y="598101"/>
                        <a:pt x="220332" y="598870"/>
                      </a:cubicBezTo>
                      <a:cubicBezTo>
                        <a:pt x="217202" y="599029"/>
                        <a:pt x="213384" y="602848"/>
                        <a:pt x="211448" y="605950"/>
                      </a:cubicBezTo>
                      <a:cubicBezTo>
                        <a:pt x="198559" y="626848"/>
                        <a:pt x="172570" y="633266"/>
                        <a:pt x="152786" y="620085"/>
                      </a:cubicBezTo>
                      <a:cubicBezTo>
                        <a:pt x="132711" y="606719"/>
                        <a:pt x="128468" y="579218"/>
                        <a:pt x="143478" y="559833"/>
                      </a:cubicBezTo>
                      <a:cubicBezTo>
                        <a:pt x="160848" y="537397"/>
                        <a:pt x="196279" y="539810"/>
                        <a:pt x="210599" y="565057"/>
                      </a:cubicBezTo>
                      <a:cubicBezTo>
                        <a:pt x="214259" y="571475"/>
                        <a:pt x="218131" y="572827"/>
                        <a:pt x="224575" y="572721"/>
                      </a:cubicBezTo>
                      <a:cubicBezTo>
                        <a:pt x="242131" y="572430"/>
                        <a:pt x="259714" y="572933"/>
                        <a:pt x="277270" y="572377"/>
                      </a:cubicBezTo>
                      <a:cubicBezTo>
                        <a:pt x="281221" y="572244"/>
                        <a:pt x="286074" y="570016"/>
                        <a:pt x="288779" y="567126"/>
                      </a:cubicBezTo>
                      <a:cubicBezTo>
                        <a:pt x="297160" y="558215"/>
                        <a:pt x="304983" y="548721"/>
                        <a:pt x="312356" y="538961"/>
                      </a:cubicBezTo>
                      <a:cubicBezTo>
                        <a:pt x="314185" y="536548"/>
                        <a:pt x="314636" y="531563"/>
                        <a:pt x="313416" y="528778"/>
                      </a:cubicBezTo>
                      <a:cubicBezTo>
                        <a:pt x="311984" y="525516"/>
                        <a:pt x="308271" y="521458"/>
                        <a:pt x="305142" y="521061"/>
                      </a:cubicBezTo>
                      <a:cubicBezTo>
                        <a:pt x="284112" y="518488"/>
                        <a:pt x="263002" y="516712"/>
                        <a:pt x="241892" y="514908"/>
                      </a:cubicBezTo>
                      <a:cubicBezTo>
                        <a:pt x="227147" y="513662"/>
                        <a:pt x="223488" y="510029"/>
                        <a:pt x="223143" y="495310"/>
                      </a:cubicBezTo>
                      <a:cubicBezTo>
                        <a:pt x="223090" y="493321"/>
                        <a:pt x="223063" y="491332"/>
                        <a:pt x="222905" y="489370"/>
                      </a:cubicBezTo>
                      <a:cubicBezTo>
                        <a:pt x="222851" y="488786"/>
                        <a:pt x="222400" y="488229"/>
                        <a:pt x="221711" y="486718"/>
                      </a:cubicBezTo>
                      <a:cubicBezTo>
                        <a:pt x="201344" y="486718"/>
                        <a:pt x="180526" y="486638"/>
                        <a:pt x="159734" y="486877"/>
                      </a:cubicBezTo>
                      <a:cubicBezTo>
                        <a:pt x="157984" y="486904"/>
                        <a:pt x="155571" y="488707"/>
                        <a:pt x="154669" y="490351"/>
                      </a:cubicBezTo>
                      <a:cubicBezTo>
                        <a:pt x="143849" y="509896"/>
                        <a:pt x="127725" y="517613"/>
                        <a:pt x="105767" y="512946"/>
                      </a:cubicBezTo>
                      <a:cubicBezTo>
                        <a:pt x="104865" y="512760"/>
                        <a:pt x="103857" y="513184"/>
                        <a:pt x="101948" y="513449"/>
                      </a:cubicBezTo>
                      <a:cubicBezTo>
                        <a:pt x="101948" y="528937"/>
                        <a:pt x="101948" y="544478"/>
                        <a:pt x="101948" y="559992"/>
                      </a:cubicBezTo>
                      <a:cubicBezTo>
                        <a:pt x="101948" y="582189"/>
                        <a:pt x="102001" y="604412"/>
                        <a:pt x="101921" y="626609"/>
                      </a:cubicBezTo>
                      <a:cubicBezTo>
                        <a:pt x="101895" y="638066"/>
                        <a:pt x="97280" y="644112"/>
                        <a:pt x="88874" y="643953"/>
                      </a:cubicBezTo>
                      <a:cubicBezTo>
                        <a:pt x="80812" y="643821"/>
                        <a:pt x="75800" y="637191"/>
                        <a:pt x="75800" y="626264"/>
                      </a:cubicBezTo>
                      <a:cubicBezTo>
                        <a:pt x="75773" y="524508"/>
                        <a:pt x="75773" y="422752"/>
                        <a:pt x="75773" y="320996"/>
                      </a:cubicBezTo>
                      <a:cubicBezTo>
                        <a:pt x="75773" y="317071"/>
                        <a:pt x="75773" y="313146"/>
                        <a:pt x="75773" y="307895"/>
                      </a:cubicBezTo>
                      <a:cubicBezTo>
                        <a:pt x="64688" y="307895"/>
                        <a:pt x="54239" y="307948"/>
                        <a:pt x="43764" y="307895"/>
                      </a:cubicBezTo>
                      <a:cubicBezTo>
                        <a:pt x="22150" y="307763"/>
                        <a:pt x="6477" y="295961"/>
                        <a:pt x="1332" y="276045"/>
                      </a:cubicBezTo>
                      <a:cubicBezTo>
                        <a:pt x="-3256" y="258356"/>
                        <a:pt x="4913" y="240084"/>
                        <a:pt x="22707" y="230192"/>
                      </a:cubicBezTo>
                      <a:cubicBezTo>
                        <a:pt x="157984" y="154956"/>
                        <a:pt x="293340" y="79905"/>
                        <a:pt x="428618" y="4695"/>
                      </a:cubicBezTo>
                      <a:cubicBezTo>
                        <a:pt x="440897" y="-2147"/>
                        <a:pt x="452300" y="-1192"/>
                        <a:pt x="464314" y="5491"/>
                      </a:cubicBezTo>
                      <a:cubicBezTo>
                        <a:pt x="551563" y="54101"/>
                        <a:pt x="638893" y="102526"/>
                        <a:pt x="726222" y="150978"/>
                      </a:cubicBezTo>
                      <a:cubicBezTo>
                        <a:pt x="773931" y="177471"/>
                        <a:pt x="821799" y="203699"/>
                        <a:pt x="869349" y="230537"/>
                      </a:cubicBezTo>
                      <a:cubicBezTo>
                        <a:pt x="895683" y="245388"/>
                        <a:pt x="899264" y="279705"/>
                        <a:pt x="876006" y="297871"/>
                      </a:cubicBezTo>
                      <a:cubicBezTo>
                        <a:pt x="868951" y="303387"/>
                        <a:pt x="858848" y="306145"/>
                        <a:pt x="849751" y="307550"/>
                      </a:cubicBezTo>
                      <a:cubicBezTo>
                        <a:pt x="839090" y="309168"/>
                        <a:pt x="827978" y="307922"/>
                        <a:pt x="815594" y="307922"/>
                      </a:cubicBezTo>
                      <a:cubicBezTo>
                        <a:pt x="815594" y="321129"/>
                        <a:pt x="816442" y="333991"/>
                        <a:pt x="815169" y="346641"/>
                      </a:cubicBezTo>
                      <a:cubicBezTo>
                        <a:pt x="814665" y="351494"/>
                        <a:pt x="810157" y="357116"/>
                        <a:pt x="805861" y="359953"/>
                      </a:cubicBezTo>
                      <a:cubicBezTo>
                        <a:pt x="803341" y="361624"/>
                        <a:pt x="796632" y="359635"/>
                        <a:pt x="793688" y="357116"/>
                      </a:cubicBezTo>
                      <a:cubicBezTo>
                        <a:pt x="790983" y="354809"/>
                        <a:pt x="789843" y="349611"/>
                        <a:pt x="789657" y="345633"/>
                      </a:cubicBezTo>
                      <a:cubicBezTo>
                        <a:pt x="789154" y="334044"/>
                        <a:pt x="789101" y="322428"/>
                        <a:pt x="789631" y="310839"/>
                      </a:cubicBezTo>
                      <a:cubicBezTo>
                        <a:pt x="789896" y="304686"/>
                        <a:pt x="787748" y="301398"/>
                        <a:pt x="782418" y="298454"/>
                      </a:cubicBezTo>
                      <a:cubicBezTo>
                        <a:pt x="690076" y="247430"/>
                        <a:pt x="597867" y="196194"/>
                        <a:pt x="505604" y="145011"/>
                      </a:cubicBezTo>
                      <a:cubicBezTo>
                        <a:pt x="488552" y="135544"/>
                        <a:pt x="471235" y="126527"/>
                        <a:pt x="454474" y="116529"/>
                      </a:cubicBezTo>
                      <a:cubicBezTo>
                        <a:pt x="447739" y="112524"/>
                        <a:pt x="442726" y="113347"/>
                        <a:pt x="436309" y="116927"/>
                      </a:cubicBezTo>
                      <a:cubicBezTo>
                        <a:pt x="347361" y="166519"/>
                        <a:pt x="258255" y="215872"/>
                        <a:pt x="169202" y="265305"/>
                      </a:cubicBezTo>
                      <a:cubicBezTo>
                        <a:pt x="148941" y="276549"/>
                        <a:pt x="128600" y="287608"/>
                        <a:pt x="108525" y="299144"/>
                      </a:cubicBezTo>
                      <a:cubicBezTo>
                        <a:pt x="105661" y="300788"/>
                        <a:pt x="102266" y="304713"/>
                        <a:pt x="102240" y="307630"/>
                      </a:cubicBezTo>
                      <a:cubicBezTo>
                        <a:pt x="101842" y="349345"/>
                        <a:pt x="101974" y="391061"/>
                        <a:pt x="101974" y="433546"/>
                      </a:cubicBezTo>
                      <a:cubicBezTo>
                        <a:pt x="105475" y="433254"/>
                        <a:pt x="108313" y="433148"/>
                        <a:pt x="111124" y="432803"/>
                      </a:cubicBezTo>
                      <a:cubicBezTo>
                        <a:pt x="129529" y="430575"/>
                        <a:pt x="143663" y="437523"/>
                        <a:pt x="152866" y="453356"/>
                      </a:cubicBezTo>
                      <a:cubicBezTo>
                        <a:pt x="155810" y="458421"/>
                        <a:pt x="158806" y="460251"/>
                        <a:pt x="164428" y="460171"/>
                      </a:cubicBezTo>
                      <a:cubicBezTo>
                        <a:pt x="183576" y="459880"/>
                        <a:pt x="202749" y="460065"/>
                        <a:pt x="221340" y="460065"/>
                      </a:cubicBezTo>
                      <a:cubicBezTo>
                        <a:pt x="222242" y="458607"/>
                        <a:pt x="222851" y="458076"/>
                        <a:pt x="222878" y="457493"/>
                      </a:cubicBezTo>
                      <a:cubicBezTo>
                        <a:pt x="224628" y="432883"/>
                        <a:pt x="224628" y="433068"/>
                        <a:pt x="249609" y="430947"/>
                      </a:cubicBezTo>
                      <a:cubicBezTo>
                        <a:pt x="268068" y="429382"/>
                        <a:pt x="286499" y="427420"/>
                        <a:pt x="304930" y="425457"/>
                      </a:cubicBezTo>
                      <a:cubicBezTo>
                        <a:pt x="313496" y="424529"/>
                        <a:pt x="317924" y="414266"/>
                        <a:pt x="312567" y="407556"/>
                      </a:cubicBezTo>
                      <a:cubicBezTo>
                        <a:pt x="304718" y="397718"/>
                        <a:pt x="296841" y="387852"/>
                        <a:pt x="288302" y="378650"/>
                      </a:cubicBezTo>
                      <a:cubicBezTo>
                        <a:pt x="285809" y="375971"/>
                        <a:pt x="281062" y="374195"/>
                        <a:pt x="277297" y="374089"/>
                      </a:cubicBezTo>
                      <a:cubicBezTo>
                        <a:pt x="259740" y="373611"/>
                        <a:pt x="242158" y="374115"/>
                        <a:pt x="224602" y="373744"/>
                      </a:cubicBezTo>
                      <a:cubicBezTo>
                        <a:pt x="217998" y="373611"/>
                        <a:pt x="214153" y="375202"/>
                        <a:pt x="210652" y="381567"/>
                      </a:cubicBezTo>
                      <a:cubicBezTo>
                        <a:pt x="201662" y="397983"/>
                        <a:pt x="182037" y="405408"/>
                        <a:pt x="164614" y="400396"/>
                      </a:cubicBezTo>
                      <a:cubicBezTo>
                        <a:pt x="146077" y="395039"/>
                        <a:pt x="133957" y="378729"/>
                        <a:pt x="134435" y="359794"/>
                      </a:cubicBezTo>
                      <a:cubicBezTo>
                        <a:pt x="134912" y="341177"/>
                        <a:pt x="147350" y="325663"/>
                        <a:pt x="165622" y="320916"/>
                      </a:cubicBezTo>
                      <a:cubicBezTo>
                        <a:pt x="183416" y="316275"/>
                        <a:pt x="201874" y="323966"/>
                        <a:pt x="211077" y="340912"/>
                      </a:cubicBezTo>
                      <a:cubicBezTo>
                        <a:pt x="214153" y="346588"/>
                        <a:pt x="217574" y="348046"/>
                        <a:pt x="223488" y="347860"/>
                      </a:cubicBezTo>
                      <a:cubicBezTo>
                        <a:pt x="236721" y="347463"/>
                        <a:pt x="249981" y="347728"/>
                        <a:pt x="260589" y="347728"/>
                      </a:cubicBezTo>
                      <a:cubicBezTo>
                        <a:pt x="267643" y="339321"/>
                        <a:pt x="273106" y="332187"/>
                        <a:pt x="279232" y="325663"/>
                      </a:cubicBezTo>
                      <a:cubicBezTo>
                        <a:pt x="287851" y="316488"/>
                        <a:pt x="296894" y="307683"/>
                        <a:pt x="305911" y="298905"/>
                      </a:cubicBezTo>
                      <a:cubicBezTo>
                        <a:pt x="314662" y="290366"/>
                        <a:pt x="319728" y="290233"/>
                        <a:pt x="329142" y="298003"/>
                      </a:cubicBezTo>
                      <a:cubicBezTo>
                        <a:pt x="345717" y="311741"/>
                        <a:pt x="362398" y="325372"/>
                        <a:pt x="378681" y="339427"/>
                      </a:cubicBezTo>
                      <a:cubicBezTo>
                        <a:pt x="382845" y="343034"/>
                        <a:pt x="386080" y="343405"/>
                        <a:pt x="390960" y="341257"/>
                      </a:cubicBezTo>
                      <a:cubicBezTo>
                        <a:pt x="395760" y="339135"/>
                        <a:pt x="397855" y="336722"/>
                        <a:pt x="398253" y="331153"/>
                      </a:cubicBezTo>
                      <a:cubicBezTo>
                        <a:pt x="399791" y="309380"/>
                        <a:pt x="402019" y="287634"/>
                        <a:pt x="404060" y="265888"/>
                      </a:cubicBezTo>
                      <a:cubicBezTo>
                        <a:pt x="405015" y="255810"/>
                        <a:pt x="409232" y="251488"/>
                        <a:pt x="419283" y="251329"/>
                      </a:cubicBezTo>
                      <a:cubicBezTo>
                        <a:pt x="436839" y="251063"/>
                        <a:pt x="454422" y="251037"/>
                        <a:pt x="471978" y="251329"/>
                      </a:cubicBezTo>
                      <a:cubicBezTo>
                        <a:pt x="482320" y="251488"/>
                        <a:pt x="486271" y="255943"/>
                        <a:pt x="487280" y="266922"/>
                      </a:cubicBezTo>
                      <a:cubicBezTo>
                        <a:pt x="489268" y="288668"/>
                        <a:pt x="491045" y="310468"/>
                        <a:pt x="493591" y="332134"/>
                      </a:cubicBezTo>
                      <a:cubicBezTo>
                        <a:pt x="493963" y="335343"/>
                        <a:pt x="497490" y="339427"/>
                        <a:pt x="500566" y="340726"/>
                      </a:cubicBezTo>
                      <a:cubicBezTo>
                        <a:pt x="503642" y="342026"/>
                        <a:pt x="509052" y="341681"/>
                        <a:pt x="511571" y="339692"/>
                      </a:cubicBezTo>
                      <a:cubicBezTo>
                        <a:pt x="528465" y="326353"/>
                        <a:pt x="544854" y="312377"/>
                        <a:pt x="561375" y="298613"/>
                      </a:cubicBezTo>
                      <a:cubicBezTo>
                        <a:pt x="571639" y="290074"/>
                        <a:pt x="576492" y="290180"/>
                        <a:pt x="586092" y="299595"/>
                      </a:cubicBezTo>
                      <a:cubicBezTo>
                        <a:pt x="596965" y="310282"/>
                        <a:pt x="607891" y="320943"/>
                        <a:pt x="618340" y="332002"/>
                      </a:cubicBezTo>
                      <a:cubicBezTo>
                        <a:pt x="622265" y="336165"/>
                        <a:pt x="624996" y="341443"/>
                        <a:pt x="629240" y="347675"/>
                      </a:cubicBezTo>
                      <a:cubicBezTo>
                        <a:pt x="642075" y="347675"/>
                        <a:pt x="656953" y="348099"/>
                        <a:pt x="671804" y="347330"/>
                      </a:cubicBezTo>
                      <a:cubicBezTo>
                        <a:pt x="674800" y="347171"/>
                        <a:pt x="678301" y="342901"/>
                        <a:pt x="680317" y="339719"/>
                      </a:cubicBezTo>
                      <a:cubicBezTo>
                        <a:pt x="690421" y="323728"/>
                        <a:pt x="708905" y="316143"/>
                        <a:pt x="726647" y="321208"/>
                      </a:cubicBezTo>
                      <a:cubicBezTo>
                        <a:pt x="744865" y="326433"/>
                        <a:pt x="756799" y="342052"/>
                        <a:pt x="756852" y="360802"/>
                      </a:cubicBezTo>
                      <a:cubicBezTo>
                        <a:pt x="756905" y="379286"/>
                        <a:pt x="744707" y="395225"/>
                        <a:pt x="726567" y="400422"/>
                      </a:cubicBezTo>
                      <a:cubicBezTo>
                        <a:pt x="709064" y="405408"/>
                        <a:pt x="689545" y="397983"/>
                        <a:pt x="680555" y="381488"/>
                      </a:cubicBezTo>
                      <a:cubicBezTo>
                        <a:pt x="677055" y="375096"/>
                        <a:pt x="673156" y="373611"/>
                        <a:pt x="666580" y="373744"/>
                      </a:cubicBezTo>
                      <a:cubicBezTo>
                        <a:pt x="649023" y="374115"/>
                        <a:pt x="631441" y="373532"/>
                        <a:pt x="613885" y="374115"/>
                      </a:cubicBezTo>
                      <a:cubicBezTo>
                        <a:pt x="609907" y="374247"/>
                        <a:pt x="605053" y="376581"/>
                        <a:pt x="602295" y="379499"/>
                      </a:cubicBezTo>
                      <a:cubicBezTo>
                        <a:pt x="594128" y="388170"/>
                        <a:pt x="586728" y="397558"/>
                        <a:pt x="579223" y="406814"/>
                      </a:cubicBezTo>
                      <a:cubicBezTo>
                        <a:pt x="573256" y="414213"/>
                        <a:pt x="577208" y="424449"/>
                        <a:pt x="586436" y="425431"/>
                      </a:cubicBezTo>
                      <a:cubicBezTo>
                        <a:pt x="605849" y="427499"/>
                        <a:pt x="625262" y="429621"/>
                        <a:pt x="644727" y="431079"/>
                      </a:cubicBezTo>
                      <a:cubicBezTo>
                        <a:pt x="664935" y="432591"/>
                        <a:pt x="667481" y="434792"/>
                        <a:pt x="668144" y="454602"/>
                      </a:cubicBezTo>
                      <a:cubicBezTo>
                        <a:pt x="668197" y="455902"/>
                        <a:pt x="668409" y="457175"/>
                        <a:pt x="668727" y="460039"/>
                      </a:cubicBezTo>
                      <a:cubicBezTo>
                        <a:pt x="684851" y="460039"/>
                        <a:pt x="700949" y="459641"/>
                        <a:pt x="717020" y="460171"/>
                      </a:cubicBezTo>
                      <a:cubicBezTo>
                        <a:pt x="727681" y="460543"/>
                        <a:pt x="735345" y="459429"/>
                        <a:pt x="742134" y="448529"/>
                      </a:cubicBezTo>
                      <a:cubicBezTo>
                        <a:pt x="752344" y="432114"/>
                        <a:pt x="769874" y="429727"/>
                        <a:pt x="789339" y="434341"/>
                      </a:cubicBezTo>
                      <a:cubicBezTo>
                        <a:pt x="789339" y="425590"/>
                        <a:pt x="789392" y="417766"/>
                        <a:pt x="789312" y="409943"/>
                      </a:cubicBezTo>
                      <a:cubicBezTo>
                        <a:pt x="789233" y="401510"/>
                        <a:pt x="793848" y="396895"/>
                        <a:pt x="801671" y="395861"/>
                      </a:cubicBezTo>
                      <a:cubicBezTo>
                        <a:pt x="808592" y="394960"/>
                        <a:pt x="814745" y="401589"/>
                        <a:pt x="815355" y="409864"/>
                      </a:cubicBezTo>
                      <a:cubicBezTo>
                        <a:pt x="815567" y="412834"/>
                        <a:pt x="815435" y="415831"/>
                        <a:pt x="815435" y="418801"/>
                      </a:cubicBezTo>
                      <a:cubicBezTo>
                        <a:pt x="815435" y="522864"/>
                        <a:pt x="815435" y="626954"/>
                        <a:pt x="815435" y="731017"/>
                      </a:cubicBezTo>
                      <a:cubicBezTo>
                        <a:pt x="815435" y="734969"/>
                        <a:pt x="815435" y="738947"/>
                        <a:pt x="815435" y="743774"/>
                      </a:cubicBezTo>
                      <a:cubicBezTo>
                        <a:pt x="818909" y="744436"/>
                        <a:pt x="822144" y="744808"/>
                        <a:pt x="825247" y="745656"/>
                      </a:cubicBezTo>
                      <a:cubicBezTo>
                        <a:pt x="836624" y="748812"/>
                        <a:pt x="844819" y="759765"/>
                        <a:pt x="845243" y="772441"/>
                      </a:cubicBezTo>
                      <a:cubicBezTo>
                        <a:pt x="845428" y="777745"/>
                        <a:pt x="845269" y="783049"/>
                        <a:pt x="845296" y="788353"/>
                      </a:cubicBezTo>
                      <a:cubicBezTo>
                        <a:pt x="845296" y="793312"/>
                        <a:pt x="845296" y="798271"/>
                        <a:pt x="845296" y="804795"/>
                      </a:cubicBezTo>
                      <a:cubicBezTo>
                        <a:pt x="851263" y="804795"/>
                        <a:pt x="856726" y="804689"/>
                        <a:pt x="862215" y="804822"/>
                      </a:cubicBezTo>
                      <a:cubicBezTo>
                        <a:pt x="878445" y="805246"/>
                        <a:pt x="890326" y="816703"/>
                        <a:pt x="890936" y="832959"/>
                      </a:cubicBezTo>
                      <a:cubicBezTo>
                        <a:pt x="891308" y="842559"/>
                        <a:pt x="891255" y="852186"/>
                        <a:pt x="890936" y="861786"/>
                      </a:cubicBezTo>
                      <a:cubicBezTo>
                        <a:pt x="890406" y="877910"/>
                        <a:pt x="878552" y="890348"/>
                        <a:pt x="862534" y="890454"/>
                      </a:cubicBezTo>
                      <a:cubicBezTo>
                        <a:pt x="803872" y="890746"/>
                        <a:pt x="745210" y="890640"/>
                        <a:pt x="686548" y="890534"/>
                      </a:cubicBezTo>
                      <a:cubicBezTo>
                        <a:pt x="677505" y="890507"/>
                        <a:pt x="672201" y="885362"/>
                        <a:pt x="672201" y="877592"/>
                      </a:cubicBezTo>
                      <a:cubicBezTo>
                        <a:pt x="672201" y="869000"/>
                        <a:pt x="677426" y="864518"/>
                        <a:pt x="688458" y="864491"/>
                      </a:cubicBezTo>
                      <a:cubicBezTo>
                        <a:pt x="742824" y="864385"/>
                        <a:pt x="797163" y="864438"/>
                        <a:pt x="851528" y="864438"/>
                      </a:cubicBezTo>
                      <a:cubicBezTo>
                        <a:pt x="864867" y="864438"/>
                        <a:pt x="864867" y="864438"/>
                        <a:pt x="864867" y="850834"/>
                      </a:cubicBezTo>
                      <a:cubicBezTo>
                        <a:pt x="864867" y="844628"/>
                        <a:pt x="864867" y="838396"/>
                        <a:pt x="864867" y="831289"/>
                      </a:cubicBezTo>
                      <a:cubicBezTo>
                        <a:pt x="860306" y="831076"/>
                        <a:pt x="856779" y="830731"/>
                        <a:pt x="853252" y="830731"/>
                      </a:cubicBezTo>
                      <a:cubicBezTo>
                        <a:pt x="581451" y="830705"/>
                        <a:pt x="309677" y="830758"/>
                        <a:pt x="37876" y="830493"/>
                      </a:cubicBezTo>
                      <a:cubicBezTo>
                        <a:pt x="27985" y="830493"/>
                        <a:pt x="25757" y="833569"/>
                        <a:pt x="26022" y="842851"/>
                      </a:cubicBezTo>
                      <a:cubicBezTo>
                        <a:pt x="26659" y="864412"/>
                        <a:pt x="26181" y="864438"/>
                        <a:pt x="47503" y="864438"/>
                      </a:cubicBezTo>
                      <a:cubicBezTo>
                        <a:pt x="236085" y="864438"/>
                        <a:pt x="424693" y="864438"/>
                        <a:pt x="613275" y="864438"/>
                      </a:cubicBezTo>
                      <a:cubicBezTo>
                        <a:pt x="617253" y="864438"/>
                        <a:pt x="621257" y="864306"/>
                        <a:pt x="625182" y="864756"/>
                      </a:cubicBezTo>
                      <a:cubicBezTo>
                        <a:pt x="632395" y="865605"/>
                        <a:pt x="636612" y="869689"/>
                        <a:pt x="636692" y="877194"/>
                      </a:cubicBezTo>
                      <a:cubicBezTo>
                        <a:pt x="636771" y="885123"/>
                        <a:pt x="632422" y="889393"/>
                        <a:pt x="624785" y="890454"/>
                      </a:cubicBezTo>
                      <a:cubicBezTo>
                        <a:pt x="622504" y="890772"/>
                        <a:pt x="620144" y="890560"/>
                        <a:pt x="617836" y="890560"/>
                      </a:cubicBezTo>
                      <a:cubicBezTo>
                        <a:pt x="423287" y="890560"/>
                        <a:pt x="228712" y="890560"/>
                        <a:pt x="34163" y="890560"/>
                      </a:cubicBezTo>
                      <a:cubicBezTo>
                        <a:pt x="11251" y="890560"/>
                        <a:pt x="112" y="879395"/>
                        <a:pt x="59" y="856509"/>
                      </a:cubicBezTo>
                      <a:cubicBezTo>
                        <a:pt x="33" y="849216"/>
                        <a:pt x="-73" y="841923"/>
                        <a:pt x="86" y="834630"/>
                      </a:cubicBezTo>
                      <a:cubicBezTo>
                        <a:pt x="457" y="816597"/>
                        <a:pt x="12126" y="805061"/>
                        <a:pt x="30159" y="804769"/>
                      </a:cubicBezTo>
                      <a:cubicBezTo>
                        <a:pt x="35171" y="804636"/>
                        <a:pt x="40025" y="804716"/>
                        <a:pt x="45939" y="804716"/>
                      </a:cubicBezTo>
                      <a:close/>
                      <a:moveTo>
                        <a:pt x="594923" y="599400"/>
                      </a:moveTo>
                      <a:cubicBezTo>
                        <a:pt x="584421" y="586803"/>
                        <a:pt x="573866" y="574498"/>
                        <a:pt x="563683" y="561874"/>
                      </a:cubicBezTo>
                      <a:cubicBezTo>
                        <a:pt x="541645" y="534612"/>
                        <a:pt x="542944" y="542701"/>
                        <a:pt x="555223" y="513741"/>
                      </a:cubicBezTo>
                      <a:cubicBezTo>
                        <a:pt x="555355" y="513449"/>
                        <a:pt x="555515" y="513131"/>
                        <a:pt x="555568" y="512813"/>
                      </a:cubicBezTo>
                      <a:cubicBezTo>
                        <a:pt x="557822" y="498917"/>
                        <a:pt x="567369" y="495469"/>
                        <a:pt x="579860" y="494780"/>
                      </a:cubicBezTo>
                      <a:cubicBezTo>
                        <a:pt x="597363" y="493825"/>
                        <a:pt x="614866" y="492207"/>
                        <a:pt x="632263" y="490192"/>
                      </a:cubicBezTo>
                      <a:cubicBezTo>
                        <a:pt x="635525" y="489821"/>
                        <a:pt x="640723" y="486506"/>
                        <a:pt x="641014" y="484066"/>
                      </a:cubicBezTo>
                      <a:cubicBezTo>
                        <a:pt x="642101" y="475367"/>
                        <a:pt x="641438" y="466483"/>
                        <a:pt x="641438" y="457095"/>
                      </a:cubicBezTo>
                      <a:cubicBezTo>
                        <a:pt x="622742" y="455292"/>
                        <a:pt x="605319" y="452162"/>
                        <a:pt x="587922" y="452348"/>
                      </a:cubicBezTo>
                      <a:cubicBezTo>
                        <a:pt x="568032" y="452560"/>
                        <a:pt x="558432" y="444445"/>
                        <a:pt x="551563" y="425669"/>
                      </a:cubicBezTo>
                      <a:cubicBezTo>
                        <a:pt x="546366" y="411481"/>
                        <a:pt x="547453" y="402624"/>
                        <a:pt x="557053" y="392069"/>
                      </a:cubicBezTo>
                      <a:cubicBezTo>
                        <a:pt x="570366" y="377457"/>
                        <a:pt x="582512" y="361783"/>
                        <a:pt x="594605" y="347251"/>
                      </a:cubicBezTo>
                      <a:cubicBezTo>
                        <a:pt x="586516" y="339215"/>
                        <a:pt x="579117" y="331842"/>
                        <a:pt x="571453" y="324258"/>
                      </a:cubicBezTo>
                      <a:cubicBezTo>
                        <a:pt x="559069" y="334574"/>
                        <a:pt x="546604" y="345500"/>
                        <a:pt x="533583" y="355737"/>
                      </a:cubicBezTo>
                      <a:cubicBezTo>
                        <a:pt x="510431" y="373929"/>
                        <a:pt x="515443" y="378093"/>
                        <a:pt x="486325" y="363560"/>
                      </a:cubicBezTo>
                      <a:cubicBezTo>
                        <a:pt x="486033" y="363428"/>
                        <a:pt x="485688" y="363374"/>
                        <a:pt x="485370" y="363268"/>
                      </a:cubicBezTo>
                      <a:cubicBezTo>
                        <a:pt x="469591" y="357487"/>
                        <a:pt x="468689" y="355790"/>
                        <a:pt x="467443" y="339030"/>
                      </a:cubicBezTo>
                      <a:cubicBezTo>
                        <a:pt x="465904" y="318662"/>
                        <a:pt x="463704" y="298348"/>
                        <a:pt x="461767" y="277689"/>
                      </a:cubicBezTo>
                      <a:cubicBezTo>
                        <a:pt x="450523" y="277689"/>
                        <a:pt x="440472" y="277689"/>
                        <a:pt x="429573" y="277689"/>
                      </a:cubicBezTo>
                      <a:cubicBezTo>
                        <a:pt x="427849" y="295325"/>
                        <a:pt x="424454" y="312457"/>
                        <a:pt x="424932" y="329456"/>
                      </a:cubicBezTo>
                      <a:cubicBezTo>
                        <a:pt x="425542" y="350831"/>
                        <a:pt x="416631" y="361279"/>
                        <a:pt x="396609" y="367830"/>
                      </a:cubicBezTo>
                      <a:cubicBezTo>
                        <a:pt x="384250" y="371887"/>
                        <a:pt x="376136" y="372100"/>
                        <a:pt x="366429" y="363321"/>
                      </a:cubicBezTo>
                      <a:cubicBezTo>
                        <a:pt x="351100" y="349398"/>
                        <a:pt x="334658" y="336696"/>
                        <a:pt x="319595" y="324231"/>
                      </a:cubicBezTo>
                      <a:cubicBezTo>
                        <a:pt x="311215" y="332055"/>
                        <a:pt x="303763" y="339030"/>
                        <a:pt x="295967" y="346322"/>
                      </a:cubicBezTo>
                      <a:cubicBezTo>
                        <a:pt x="307608" y="360457"/>
                        <a:pt x="318004" y="375202"/>
                        <a:pt x="330574" y="387746"/>
                      </a:cubicBezTo>
                      <a:cubicBezTo>
                        <a:pt x="343940" y="401085"/>
                        <a:pt x="348237" y="414054"/>
                        <a:pt x="336860" y="430284"/>
                      </a:cubicBezTo>
                      <a:cubicBezTo>
                        <a:pt x="335746" y="431849"/>
                        <a:pt x="335136" y="433917"/>
                        <a:pt x="334765" y="435826"/>
                      </a:cubicBezTo>
                      <a:cubicBezTo>
                        <a:pt x="332696" y="446885"/>
                        <a:pt x="325509" y="450465"/>
                        <a:pt x="314928" y="451181"/>
                      </a:cubicBezTo>
                      <a:cubicBezTo>
                        <a:pt x="293553" y="452613"/>
                        <a:pt x="272231" y="455000"/>
                        <a:pt x="249769" y="457095"/>
                      </a:cubicBezTo>
                      <a:cubicBezTo>
                        <a:pt x="249769" y="465449"/>
                        <a:pt x="250299" y="473033"/>
                        <a:pt x="249609" y="480486"/>
                      </a:cubicBezTo>
                      <a:cubicBezTo>
                        <a:pt x="248920" y="488203"/>
                        <a:pt x="252607" y="490112"/>
                        <a:pt x="259263" y="490616"/>
                      </a:cubicBezTo>
                      <a:cubicBezTo>
                        <a:pt x="273451" y="491650"/>
                        <a:pt x="287666" y="494621"/>
                        <a:pt x="301774" y="494117"/>
                      </a:cubicBezTo>
                      <a:cubicBezTo>
                        <a:pt x="322300" y="493374"/>
                        <a:pt x="332961" y="501224"/>
                        <a:pt x="339856" y="521220"/>
                      </a:cubicBezTo>
                      <a:cubicBezTo>
                        <a:pt x="344603" y="535010"/>
                        <a:pt x="343967" y="543576"/>
                        <a:pt x="334473" y="553919"/>
                      </a:cubicBezTo>
                      <a:cubicBezTo>
                        <a:pt x="320948" y="568690"/>
                        <a:pt x="308695" y="584682"/>
                        <a:pt x="297027" y="598790"/>
                      </a:cubicBezTo>
                      <a:cubicBezTo>
                        <a:pt x="304824" y="607329"/>
                        <a:pt x="311693" y="614861"/>
                        <a:pt x="318932" y="622817"/>
                      </a:cubicBezTo>
                      <a:cubicBezTo>
                        <a:pt x="334844" y="609583"/>
                        <a:pt x="350809" y="597225"/>
                        <a:pt x="365713" y="583674"/>
                      </a:cubicBezTo>
                      <a:cubicBezTo>
                        <a:pt x="375897" y="574419"/>
                        <a:pt x="385391" y="571183"/>
                        <a:pt x="397404" y="579696"/>
                      </a:cubicBezTo>
                      <a:cubicBezTo>
                        <a:pt x="400798" y="582109"/>
                        <a:pt x="405254" y="583356"/>
                        <a:pt x="409391" y="584284"/>
                      </a:cubicBezTo>
                      <a:cubicBezTo>
                        <a:pt x="419151" y="586458"/>
                        <a:pt x="422757" y="593088"/>
                        <a:pt x="423473" y="602185"/>
                      </a:cubicBezTo>
                      <a:cubicBezTo>
                        <a:pt x="424242" y="612076"/>
                        <a:pt x="424905" y="621995"/>
                        <a:pt x="425834" y="631887"/>
                      </a:cubicBezTo>
                      <a:cubicBezTo>
                        <a:pt x="427000" y="644271"/>
                        <a:pt x="428379" y="656630"/>
                        <a:pt x="429679" y="669120"/>
                      </a:cubicBezTo>
                      <a:cubicBezTo>
                        <a:pt x="440790" y="669120"/>
                        <a:pt x="450629" y="669120"/>
                        <a:pt x="461715" y="669120"/>
                      </a:cubicBezTo>
                      <a:cubicBezTo>
                        <a:pt x="463677" y="647825"/>
                        <a:pt x="465772" y="626848"/>
                        <a:pt x="467469" y="605844"/>
                      </a:cubicBezTo>
                      <a:cubicBezTo>
                        <a:pt x="468663" y="590887"/>
                        <a:pt x="470042" y="588739"/>
                        <a:pt x="484044" y="583727"/>
                      </a:cubicBezTo>
                      <a:cubicBezTo>
                        <a:pt x="488075" y="582268"/>
                        <a:pt x="492291" y="580916"/>
                        <a:pt x="495845" y="578609"/>
                      </a:cubicBezTo>
                      <a:cubicBezTo>
                        <a:pt x="506188" y="571899"/>
                        <a:pt x="514462" y="574100"/>
                        <a:pt x="523399" y="582056"/>
                      </a:cubicBezTo>
                      <a:cubicBezTo>
                        <a:pt x="539152" y="596112"/>
                        <a:pt x="555780" y="609159"/>
                        <a:pt x="572116" y="622658"/>
                      </a:cubicBezTo>
                      <a:cubicBezTo>
                        <a:pt x="579886" y="614728"/>
                        <a:pt x="587020" y="607462"/>
                        <a:pt x="594923" y="599400"/>
                      </a:cubicBezTo>
                      <a:close/>
                      <a:moveTo>
                        <a:pt x="826122" y="281641"/>
                      </a:moveTo>
                      <a:cubicBezTo>
                        <a:pt x="836120" y="281641"/>
                        <a:pt x="843121" y="282065"/>
                        <a:pt x="850043" y="281561"/>
                      </a:cubicBezTo>
                      <a:cubicBezTo>
                        <a:pt x="862401" y="280633"/>
                        <a:pt x="869190" y="268248"/>
                        <a:pt x="862348" y="258781"/>
                      </a:cubicBezTo>
                      <a:cubicBezTo>
                        <a:pt x="859775" y="255227"/>
                        <a:pt x="855480" y="252628"/>
                        <a:pt x="851502" y="250427"/>
                      </a:cubicBezTo>
                      <a:cubicBezTo>
                        <a:pt x="719380" y="176994"/>
                        <a:pt x="587179" y="103720"/>
                        <a:pt x="455137" y="30181"/>
                      </a:cubicBezTo>
                      <a:cubicBezTo>
                        <a:pt x="448269" y="26362"/>
                        <a:pt x="443177" y="26282"/>
                        <a:pt x="436256" y="30128"/>
                      </a:cubicBezTo>
                      <a:cubicBezTo>
                        <a:pt x="342402" y="82504"/>
                        <a:pt x="248363" y="134536"/>
                        <a:pt x="154377" y="186700"/>
                      </a:cubicBezTo>
                      <a:cubicBezTo>
                        <a:pt x="115340" y="208367"/>
                        <a:pt x="76330" y="230139"/>
                        <a:pt x="37240" y="251726"/>
                      </a:cubicBezTo>
                      <a:cubicBezTo>
                        <a:pt x="29921" y="255784"/>
                        <a:pt x="24749" y="261141"/>
                        <a:pt x="26844" y="269919"/>
                      </a:cubicBezTo>
                      <a:cubicBezTo>
                        <a:pt x="29045" y="279121"/>
                        <a:pt x="36179" y="281932"/>
                        <a:pt x="45090" y="281720"/>
                      </a:cubicBezTo>
                      <a:cubicBezTo>
                        <a:pt x="54027" y="281508"/>
                        <a:pt x="63017" y="281269"/>
                        <a:pt x="71927" y="281773"/>
                      </a:cubicBezTo>
                      <a:cubicBezTo>
                        <a:pt x="81209" y="282304"/>
                        <a:pt x="89165" y="279864"/>
                        <a:pt x="97280" y="275303"/>
                      </a:cubicBezTo>
                      <a:cubicBezTo>
                        <a:pt x="206170" y="214572"/>
                        <a:pt x="315325" y="154240"/>
                        <a:pt x="424162" y="93404"/>
                      </a:cubicBezTo>
                      <a:cubicBezTo>
                        <a:pt x="439014" y="85103"/>
                        <a:pt x="452114" y="85024"/>
                        <a:pt x="466992" y="93324"/>
                      </a:cubicBezTo>
                      <a:cubicBezTo>
                        <a:pt x="574105" y="153179"/>
                        <a:pt x="681590" y="212371"/>
                        <a:pt x="788623" y="272385"/>
                      </a:cubicBezTo>
                      <a:cubicBezTo>
                        <a:pt x="801724" y="279758"/>
                        <a:pt x="814533" y="283470"/>
                        <a:pt x="826122" y="281641"/>
                      </a:cubicBezTo>
                      <a:close/>
                      <a:moveTo>
                        <a:pt x="819545" y="804291"/>
                      </a:moveTo>
                      <a:cubicBezTo>
                        <a:pt x="819545" y="797317"/>
                        <a:pt x="819598" y="791376"/>
                        <a:pt x="819545" y="785436"/>
                      </a:cubicBezTo>
                      <a:cubicBezTo>
                        <a:pt x="819412" y="769816"/>
                        <a:pt x="822011" y="770214"/>
                        <a:pt x="804827" y="770214"/>
                      </a:cubicBezTo>
                      <a:cubicBezTo>
                        <a:pt x="565327" y="770214"/>
                        <a:pt x="325827" y="770214"/>
                        <a:pt x="86328" y="770214"/>
                      </a:cubicBezTo>
                      <a:cubicBezTo>
                        <a:pt x="83357" y="770214"/>
                        <a:pt x="80149" y="769577"/>
                        <a:pt x="77444" y="770479"/>
                      </a:cubicBezTo>
                      <a:cubicBezTo>
                        <a:pt x="75242" y="771221"/>
                        <a:pt x="72166" y="773714"/>
                        <a:pt x="72060" y="775597"/>
                      </a:cubicBezTo>
                      <a:cubicBezTo>
                        <a:pt x="71503" y="785038"/>
                        <a:pt x="71822" y="794506"/>
                        <a:pt x="71822" y="804265"/>
                      </a:cubicBezTo>
                      <a:cubicBezTo>
                        <a:pt x="321531" y="804291"/>
                        <a:pt x="569862" y="804291"/>
                        <a:pt x="819545" y="804291"/>
                      </a:cubicBezTo>
                      <a:close/>
                      <a:moveTo>
                        <a:pt x="175965" y="375468"/>
                      </a:moveTo>
                      <a:cubicBezTo>
                        <a:pt x="184186" y="375282"/>
                        <a:pt x="191001" y="368122"/>
                        <a:pt x="190656" y="360033"/>
                      </a:cubicBezTo>
                      <a:cubicBezTo>
                        <a:pt x="190338" y="352501"/>
                        <a:pt x="183258" y="345659"/>
                        <a:pt x="175726" y="345606"/>
                      </a:cubicBezTo>
                      <a:cubicBezTo>
                        <a:pt x="167505" y="345553"/>
                        <a:pt x="160795" y="352395"/>
                        <a:pt x="160875" y="360749"/>
                      </a:cubicBezTo>
                      <a:cubicBezTo>
                        <a:pt x="160981" y="369448"/>
                        <a:pt x="167372" y="375653"/>
                        <a:pt x="175965" y="375468"/>
                      </a:cubicBezTo>
                      <a:close/>
                      <a:moveTo>
                        <a:pt x="730306" y="361041"/>
                      </a:moveTo>
                      <a:cubicBezTo>
                        <a:pt x="730492" y="352528"/>
                        <a:pt x="724101" y="345739"/>
                        <a:pt x="715800" y="345633"/>
                      </a:cubicBezTo>
                      <a:cubicBezTo>
                        <a:pt x="707923" y="345527"/>
                        <a:pt x="700498" y="352926"/>
                        <a:pt x="700577" y="360749"/>
                      </a:cubicBezTo>
                      <a:cubicBezTo>
                        <a:pt x="700657" y="368440"/>
                        <a:pt x="707260" y="375149"/>
                        <a:pt x="715031" y="375441"/>
                      </a:cubicBezTo>
                      <a:cubicBezTo>
                        <a:pt x="723756" y="375812"/>
                        <a:pt x="730094" y="369792"/>
                        <a:pt x="730306" y="361041"/>
                      </a:cubicBezTo>
                      <a:close/>
                      <a:moveTo>
                        <a:pt x="131703" y="473299"/>
                      </a:moveTo>
                      <a:cubicBezTo>
                        <a:pt x="131729" y="464441"/>
                        <a:pt x="125656" y="458315"/>
                        <a:pt x="116958" y="458421"/>
                      </a:cubicBezTo>
                      <a:cubicBezTo>
                        <a:pt x="109188" y="458501"/>
                        <a:pt x="102319" y="465025"/>
                        <a:pt x="102001" y="472609"/>
                      </a:cubicBezTo>
                      <a:cubicBezTo>
                        <a:pt x="101683" y="480194"/>
                        <a:pt x="109055" y="488070"/>
                        <a:pt x="116773" y="488362"/>
                      </a:cubicBezTo>
                      <a:cubicBezTo>
                        <a:pt x="124702" y="488654"/>
                        <a:pt x="131676" y="481626"/>
                        <a:pt x="131703" y="473299"/>
                      </a:cubicBezTo>
                      <a:close/>
                      <a:moveTo>
                        <a:pt x="774196" y="458448"/>
                      </a:moveTo>
                      <a:cubicBezTo>
                        <a:pt x="765498" y="458421"/>
                        <a:pt x="759504" y="464600"/>
                        <a:pt x="759610" y="473484"/>
                      </a:cubicBezTo>
                      <a:cubicBezTo>
                        <a:pt x="759690" y="481414"/>
                        <a:pt x="766002" y="488070"/>
                        <a:pt x="773719" y="488362"/>
                      </a:cubicBezTo>
                      <a:cubicBezTo>
                        <a:pt x="781330" y="488627"/>
                        <a:pt x="789127" y="481202"/>
                        <a:pt x="789339" y="473484"/>
                      </a:cubicBezTo>
                      <a:cubicBezTo>
                        <a:pt x="789551" y="465661"/>
                        <a:pt x="782285" y="458448"/>
                        <a:pt x="774196" y="458448"/>
                      </a:cubicBezTo>
                      <a:close/>
                      <a:moveTo>
                        <a:pt x="190709" y="585689"/>
                      </a:moveTo>
                      <a:cubicBezTo>
                        <a:pt x="190656" y="577601"/>
                        <a:pt x="183576" y="570626"/>
                        <a:pt x="175407" y="570679"/>
                      </a:cubicBezTo>
                      <a:cubicBezTo>
                        <a:pt x="167213" y="570706"/>
                        <a:pt x="160768" y="577601"/>
                        <a:pt x="160954" y="586114"/>
                      </a:cubicBezTo>
                      <a:cubicBezTo>
                        <a:pt x="161140" y="594414"/>
                        <a:pt x="167027" y="600249"/>
                        <a:pt x="175302" y="600355"/>
                      </a:cubicBezTo>
                      <a:cubicBezTo>
                        <a:pt x="183682" y="600461"/>
                        <a:pt x="190762" y="593725"/>
                        <a:pt x="190709" y="585689"/>
                      </a:cubicBezTo>
                      <a:close/>
                      <a:moveTo>
                        <a:pt x="730412" y="585185"/>
                      </a:moveTo>
                      <a:cubicBezTo>
                        <a:pt x="730227" y="577230"/>
                        <a:pt x="723756" y="570732"/>
                        <a:pt x="715986" y="570653"/>
                      </a:cubicBezTo>
                      <a:cubicBezTo>
                        <a:pt x="707844" y="570573"/>
                        <a:pt x="700631" y="577574"/>
                        <a:pt x="700604" y="585583"/>
                      </a:cubicBezTo>
                      <a:cubicBezTo>
                        <a:pt x="700577" y="593672"/>
                        <a:pt x="707579" y="600408"/>
                        <a:pt x="715932" y="600328"/>
                      </a:cubicBezTo>
                      <a:cubicBezTo>
                        <a:pt x="724578" y="600275"/>
                        <a:pt x="730598" y="593964"/>
                        <a:pt x="730412" y="58518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6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9477156" y="2826418"/>
                  <a:ext cx="96029" cy="95842"/>
                </a:xfrm>
                <a:custGeom>
                  <a:avLst/>
                  <a:gdLst>
                    <a:gd name="connsiteX0" fmla="*/ 48187 w 96029"/>
                    <a:gd name="connsiteY0" fmla="*/ 95843 h 95842"/>
                    <a:gd name="connsiteX1" fmla="*/ 1 w 96029"/>
                    <a:gd name="connsiteY1" fmla="*/ 48425 h 95842"/>
                    <a:gd name="connsiteX2" fmla="*/ 48347 w 96029"/>
                    <a:gd name="connsiteY2" fmla="*/ 0 h 95842"/>
                    <a:gd name="connsiteX3" fmla="*/ 96029 w 96029"/>
                    <a:gd name="connsiteY3" fmla="*/ 48107 h 95842"/>
                    <a:gd name="connsiteX4" fmla="*/ 48187 w 96029"/>
                    <a:gd name="connsiteY4" fmla="*/ 95843 h 95842"/>
                    <a:gd name="connsiteX5" fmla="*/ 69881 w 96029"/>
                    <a:gd name="connsiteY5" fmla="*/ 47789 h 95842"/>
                    <a:gd name="connsiteX6" fmla="*/ 47551 w 96029"/>
                    <a:gd name="connsiteY6" fmla="*/ 25883 h 95842"/>
                    <a:gd name="connsiteX7" fmla="*/ 26123 w 96029"/>
                    <a:gd name="connsiteY7" fmla="*/ 48637 h 95842"/>
                    <a:gd name="connsiteX8" fmla="*/ 47923 w 96029"/>
                    <a:gd name="connsiteY8" fmla="*/ 69773 h 95842"/>
                    <a:gd name="connsiteX9" fmla="*/ 69881 w 96029"/>
                    <a:gd name="connsiteY9" fmla="*/ 47789 h 95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6029" h="95842">
                      <a:moveTo>
                        <a:pt x="48187" y="95843"/>
                      </a:moveTo>
                      <a:cubicBezTo>
                        <a:pt x="21111" y="95895"/>
                        <a:pt x="187" y="75316"/>
                        <a:pt x="1" y="48425"/>
                      </a:cubicBezTo>
                      <a:cubicBezTo>
                        <a:pt x="-185" y="21243"/>
                        <a:pt x="21111" y="-79"/>
                        <a:pt x="48347" y="0"/>
                      </a:cubicBezTo>
                      <a:cubicBezTo>
                        <a:pt x="74973" y="80"/>
                        <a:pt x="96109" y="21401"/>
                        <a:pt x="96029" y="48107"/>
                      </a:cubicBezTo>
                      <a:cubicBezTo>
                        <a:pt x="95976" y="75077"/>
                        <a:pt x="75211" y="95789"/>
                        <a:pt x="48187" y="95843"/>
                      </a:cubicBezTo>
                      <a:close/>
                      <a:moveTo>
                        <a:pt x="69881" y="47789"/>
                      </a:moveTo>
                      <a:cubicBezTo>
                        <a:pt x="69775" y="35643"/>
                        <a:pt x="59617" y="25671"/>
                        <a:pt x="47551" y="25883"/>
                      </a:cubicBezTo>
                      <a:cubicBezTo>
                        <a:pt x="35565" y="26096"/>
                        <a:pt x="25805" y="36465"/>
                        <a:pt x="26123" y="48637"/>
                      </a:cubicBezTo>
                      <a:cubicBezTo>
                        <a:pt x="26415" y="60438"/>
                        <a:pt x="35989" y="69747"/>
                        <a:pt x="47923" y="69773"/>
                      </a:cubicBezTo>
                      <a:cubicBezTo>
                        <a:pt x="60280" y="69800"/>
                        <a:pt x="69987" y="60067"/>
                        <a:pt x="69881" y="4778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6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03" name="目录字"/>
          <p:cNvGrpSpPr/>
          <p:nvPr/>
        </p:nvGrpSpPr>
        <p:grpSpPr>
          <a:xfrm>
            <a:off x="3871611" y="262088"/>
            <a:ext cx="4448779" cy="1107996"/>
            <a:chOff x="3871611" y="262088"/>
            <a:chExt cx="4448779" cy="1107996"/>
          </a:xfrm>
        </p:grpSpPr>
        <p:sp>
          <p:nvSpPr>
            <p:cNvPr id="204" name="文本框 203"/>
            <p:cNvSpPr txBox="1"/>
            <p:nvPr userDrawn="1"/>
          </p:nvSpPr>
          <p:spPr>
            <a:xfrm>
              <a:off x="3871611" y="354421"/>
              <a:ext cx="44487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b="1" i="0" kern="100" dirty="0">
                  <a:solidFill>
                    <a:schemeClr val="accent1">
                      <a:lumMod val="60000"/>
                      <a:lumOff val="40000"/>
                      <a:alpha val="15000"/>
                    </a:schemeClr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CONTENTS</a:t>
              </a:r>
              <a:endParaRPr lang="zh-CN" altLang="zh-CN" sz="5400" b="1" i="0" kern="100" dirty="0">
                <a:solidFill>
                  <a:schemeClr val="accent1">
                    <a:lumMod val="60000"/>
                    <a:lumOff val="40000"/>
                    <a:alpha val="1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05" name="文本框 204"/>
            <p:cNvSpPr txBox="1"/>
            <p:nvPr userDrawn="1"/>
          </p:nvSpPr>
          <p:spPr>
            <a:xfrm>
              <a:off x="5031480" y="262088"/>
              <a:ext cx="212904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kern="100" dirty="0">
                  <a:gradFill>
                    <a:gsLst>
                      <a:gs pos="100000">
                        <a:schemeClr val="accent1">
                          <a:lumMod val="65000"/>
                        </a:schemeClr>
                      </a:gs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effectLst>
                    <a:outerShdw blurRad="190500" dist="127000" dir="5400000" algn="ctr" rotWithShape="0">
                      <a:schemeClr val="accent1">
                        <a:alpha val="25000"/>
                      </a:schemeClr>
                    </a:outerShdw>
                  </a:effectLst>
                  <a:latin typeface="+mj-ea"/>
                  <a:ea typeface="+mj-ea"/>
                  <a:cs typeface="Times New Roman" panose="02020603050405020304" pitchFamily="18" charset="0"/>
                </a:rPr>
                <a:t>目录</a:t>
              </a:r>
              <a:endParaRPr lang="zh-CN" altLang="zh-CN" sz="6600" b="1" kern="100" dirty="0">
                <a:gradFill>
                  <a:gsLst>
                    <a:gs pos="100000">
                      <a:schemeClr val="accent1">
                        <a:lumMod val="65000"/>
                      </a:schemeClr>
                    </a:gs>
                    <a:gs pos="0">
                      <a:schemeClr val="accent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effectLst>
                  <a:outerShdw blurRad="190500" dist="127000" dir="5400000" algn="ctr" rotWithShape="0">
                    <a:schemeClr val="accent1">
                      <a:alpha val="25000"/>
                    </a:scheme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791500" y="2010182"/>
            <a:ext cx="2061501" cy="3720902"/>
            <a:chOff x="2791500" y="2010182"/>
            <a:chExt cx="2061501" cy="3720902"/>
          </a:xfrm>
        </p:grpSpPr>
        <p:sp>
          <p:nvSpPr>
            <p:cNvPr id="128" name="矩形: 圆角 131"/>
            <p:cNvSpPr/>
            <p:nvPr/>
          </p:nvSpPr>
          <p:spPr>
            <a:xfrm>
              <a:off x="2791500" y="2010182"/>
              <a:ext cx="2061501" cy="3720902"/>
            </a:xfrm>
            <a:prstGeom prst="roundRect">
              <a:avLst>
                <a:gd name="adj" fmla="val 482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schemeClr val="accent1">
                  <a:alpha val="20000"/>
                </a:schemeClr>
              </a:outerShdw>
              <a:reflection blurRad="127000" stA="50000" endA="300" endPos="30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29" name="图片 128" descr="人的脸&#10;&#10;低可信度描述已自动生成"/>
            <p:cNvPicPr/>
            <p:nvPr/>
          </p:nvPicPr>
          <p:blipFill>
            <a:blip r:embed="rId1" cstate="email">
              <a:alphaModFix amt="9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 flipH="1">
              <a:off x="2791500" y="2010182"/>
              <a:ext cx="2061501" cy="3720902"/>
            </a:xfrm>
            <a:custGeom>
              <a:avLst/>
              <a:gdLst>
                <a:gd name="connsiteX0" fmla="*/ 2264291 w 2379007"/>
                <a:gd name="connsiteY0" fmla="*/ 0 h 3424392"/>
                <a:gd name="connsiteX1" fmla="*/ 114716 w 2379007"/>
                <a:gd name="connsiteY1" fmla="*/ 0 h 3424392"/>
                <a:gd name="connsiteX2" fmla="*/ 0 w 2379007"/>
                <a:gd name="connsiteY2" fmla="*/ 114716 h 3424392"/>
                <a:gd name="connsiteX3" fmla="*/ 0 w 2379007"/>
                <a:gd name="connsiteY3" fmla="*/ 3309676 h 3424392"/>
                <a:gd name="connsiteX4" fmla="*/ 114716 w 2379007"/>
                <a:gd name="connsiteY4" fmla="*/ 3424392 h 3424392"/>
                <a:gd name="connsiteX5" fmla="*/ 2264291 w 2379007"/>
                <a:gd name="connsiteY5" fmla="*/ 3424392 h 3424392"/>
                <a:gd name="connsiteX6" fmla="*/ 2379007 w 2379007"/>
                <a:gd name="connsiteY6" fmla="*/ 3309676 h 3424392"/>
                <a:gd name="connsiteX7" fmla="*/ 2379007 w 2379007"/>
                <a:gd name="connsiteY7" fmla="*/ 114716 h 3424392"/>
                <a:gd name="connsiteX8" fmla="*/ 2264291 w 2379007"/>
                <a:gd name="connsiteY8" fmla="*/ 0 h 342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007" h="3424392">
                  <a:moveTo>
                    <a:pt x="2264291" y="0"/>
                  </a:moveTo>
                  <a:lnTo>
                    <a:pt x="114716" y="0"/>
                  </a:lnTo>
                  <a:cubicBezTo>
                    <a:pt x="51360" y="0"/>
                    <a:pt x="0" y="51360"/>
                    <a:pt x="0" y="114716"/>
                  </a:cubicBezTo>
                  <a:lnTo>
                    <a:pt x="0" y="3309676"/>
                  </a:lnTo>
                  <a:cubicBezTo>
                    <a:pt x="0" y="3373032"/>
                    <a:pt x="51360" y="3424392"/>
                    <a:pt x="114716" y="3424392"/>
                  </a:cubicBezTo>
                  <a:lnTo>
                    <a:pt x="2264291" y="3424392"/>
                  </a:lnTo>
                  <a:cubicBezTo>
                    <a:pt x="2327647" y="3424392"/>
                    <a:pt x="2379007" y="3373032"/>
                    <a:pt x="2379007" y="3309676"/>
                  </a:cubicBezTo>
                  <a:lnTo>
                    <a:pt x="2379007" y="114716"/>
                  </a:lnTo>
                  <a:cubicBezTo>
                    <a:pt x="2379007" y="51360"/>
                    <a:pt x="2327647" y="0"/>
                    <a:pt x="2264291" y="0"/>
                  </a:cubicBezTo>
                  <a:close/>
                </a:path>
              </a:pathLst>
            </a:cu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</p:pic>
        <p:sp>
          <p:nvSpPr>
            <p:cNvPr id="130" name="文本框 129"/>
            <p:cNvSpPr txBox="1"/>
            <p:nvPr/>
          </p:nvSpPr>
          <p:spPr>
            <a:xfrm>
              <a:off x="3181052" y="3610151"/>
              <a:ext cx="128240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2400" b="0" spc="100">
                  <a:gradFill>
                    <a:gsLst>
                      <a:gs pos="100000">
                        <a:schemeClr val="tx2"/>
                      </a:gs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b="1" dirty="0"/>
                <a:t>项目介绍</a:t>
              </a:r>
              <a:endParaRPr lang="zh-CN" altLang="en-US" b="1" dirty="0"/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3118533" y="4098751"/>
              <a:ext cx="140743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2000" spc="100">
                  <a:solidFill>
                    <a:schemeClr val="bg2">
                      <a:lumMod val="90000"/>
                    </a:schemeClr>
                  </a:solidFill>
                </a:defRPr>
              </a:lvl1pPr>
            </a:lstStyle>
            <a:p>
              <a:pPr algn="ctr"/>
              <a:r>
                <a:rPr lang="en-GB" altLang="zh-CN" sz="1100" spc="0" dirty="0">
                  <a:solidFill>
                    <a:schemeClr val="accent1">
                      <a:alpha val="20000"/>
                    </a:schemeClr>
                  </a:solidFill>
                  <a:ea typeface="Roboto Lt" panose="02000000000000000000" pitchFamily="2" charset="0"/>
                </a:rPr>
                <a:t>Solution</a:t>
              </a:r>
              <a:r>
                <a:rPr lang="zh-CN" altLang="en-US" sz="1100" spc="0" dirty="0">
                  <a:solidFill>
                    <a:schemeClr val="accent1">
                      <a:alpha val="20000"/>
                    </a:schemeClr>
                  </a:solidFill>
                  <a:ea typeface="Roboto Lt" panose="02000000000000000000" pitchFamily="2" charset="0"/>
                </a:rPr>
                <a:t> </a:t>
              </a:r>
              <a:r>
                <a:rPr lang="en-US" altLang="zh-CN" sz="1100" spc="0" dirty="0">
                  <a:solidFill>
                    <a:schemeClr val="accent1">
                      <a:alpha val="20000"/>
                    </a:schemeClr>
                  </a:solidFill>
                  <a:ea typeface="Roboto Lt" panose="02000000000000000000" pitchFamily="2" charset="0"/>
                </a:rPr>
                <a:t>and</a:t>
              </a:r>
              <a:r>
                <a:rPr lang="zh-CN" altLang="en-US" sz="1100" spc="0" dirty="0">
                  <a:solidFill>
                    <a:schemeClr val="accent1">
                      <a:alpha val="20000"/>
                    </a:schemeClr>
                  </a:solidFill>
                  <a:ea typeface="Roboto Lt" panose="02000000000000000000" pitchFamily="2" charset="0"/>
                </a:rPr>
                <a:t> </a:t>
              </a:r>
              <a:r>
                <a:rPr lang="en-GB" altLang="zh-CN" sz="1100" spc="0" dirty="0">
                  <a:solidFill>
                    <a:schemeClr val="accent1">
                      <a:alpha val="20000"/>
                    </a:schemeClr>
                  </a:solidFill>
                  <a:ea typeface="Roboto Lt" panose="02000000000000000000" pitchFamily="2" charset="0"/>
                </a:rPr>
                <a:t>scheme</a:t>
              </a:r>
              <a:endParaRPr lang="en-GB" altLang="zh-CN" sz="1100" spc="0" dirty="0">
                <a:solidFill>
                  <a:schemeClr val="accent1">
                    <a:alpha val="20000"/>
                  </a:schemeClr>
                </a:solidFill>
                <a:ea typeface="Roboto Lt" panose="02000000000000000000" pitchFamily="2" charset="0"/>
              </a:endParaRPr>
            </a:p>
          </p:txBody>
        </p:sp>
        <p:cxnSp>
          <p:nvCxnSpPr>
            <p:cNvPr id="135" name="直接箭头连接符 133"/>
            <p:cNvCxnSpPr/>
            <p:nvPr/>
          </p:nvCxnSpPr>
          <p:spPr>
            <a:xfrm>
              <a:off x="3498250" y="5227729"/>
              <a:ext cx="648000" cy="0"/>
            </a:xfrm>
            <a:prstGeom prst="straightConnector1">
              <a:avLst/>
            </a:prstGeom>
            <a:ln w="34925" cap="rnd">
              <a:solidFill>
                <a:schemeClr val="accent2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文本框 135"/>
            <p:cNvSpPr txBox="1"/>
            <p:nvPr/>
          </p:nvSpPr>
          <p:spPr>
            <a:xfrm>
              <a:off x="3017289" y="4268728"/>
              <a:ext cx="16099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1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02</a:t>
              </a:r>
              <a:endParaRPr lang="zh-CN" altLang="en-US" sz="5400" spc="1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246250" y="2291085"/>
              <a:ext cx="1152000" cy="1152000"/>
              <a:chOff x="3246250" y="2291085"/>
              <a:chExt cx="1152000" cy="1152000"/>
            </a:xfrm>
          </p:grpSpPr>
          <p:sp>
            <p:nvSpPr>
              <p:cNvPr id="9" name="椭圆 8"/>
              <p:cNvSpPr>
                <a:spLocks noChangeAspect="1"/>
              </p:cNvSpPr>
              <p:nvPr/>
            </p:nvSpPr>
            <p:spPr>
              <a:xfrm rot="19741494">
                <a:off x="3246250" y="2291085"/>
                <a:ext cx="1152000" cy="115200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20000"/>
                      <a:lumOff val="80000"/>
                      <a:alpha val="2200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10" name="椭圆 9"/>
              <p:cNvSpPr>
                <a:spLocks noChangeAspect="1"/>
              </p:cNvSpPr>
              <p:nvPr/>
            </p:nvSpPr>
            <p:spPr>
              <a:xfrm>
                <a:off x="3379246" y="2424082"/>
                <a:ext cx="886008" cy="886006"/>
              </a:xfrm>
              <a:prstGeom prst="ellipse">
                <a:avLst/>
              </a:prstGeom>
              <a:gradFill>
                <a:gsLst>
                  <a:gs pos="30000">
                    <a:schemeClr val="accent1">
                      <a:lumMod val="60000"/>
                      <a:lumOff val="40000"/>
                    </a:schemeClr>
                  </a:gs>
                  <a:gs pos="76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279400" dist="342900" dir="5400000" sx="88000" sy="88000" algn="t" rotWithShape="0">
                  <a:schemeClr val="accent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Hanson" pitchFamily="2" charset="0"/>
                  <a:ea typeface="思源黑体 CN Regular"/>
                </a:endParaRPr>
              </a:p>
            </p:txBody>
          </p:sp>
          <p:grpSp>
            <p:nvGrpSpPr>
              <p:cNvPr id="92" name="图形 4"/>
              <p:cNvGrpSpPr>
                <a:grpSpLocks noChangeAspect="1"/>
              </p:cNvGrpSpPr>
              <p:nvPr/>
            </p:nvGrpSpPr>
            <p:grpSpPr>
              <a:xfrm>
                <a:off x="3606250" y="2633093"/>
                <a:ext cx="432000" cy="429884"/>
                <a:chOff x="4267200" y="1609153"/>
                <a:chExt cx="3657695" cy="3639788"/>
              </a:xfrm>
              <a:solidFill>
                <a:schemeClr val="bg1"/>
              </a:solidFill>
            </p:grpSpPr>
            <p:sp>
              <p:nvSpPr>
                <p:cNvPr id="93" name="任意多边形: 形状 128"/>
                <p:cNvSpPr/>
                <p:nvPr/>
              </p:nvSpPr>
              <p:spPr>
                <a:xfrm>
                  <a:off x="7145531" y="2367600"/>
                  <a:ext cx="132330" cy="186909"/>
                </a:xfrm>
                <a:custGeom>
                  <a:avLst/>
                  <a:gdLst>
                    <a:gd name="connsiteX0" fmla="*/ 25080 w 132330"/>
                    <a:gd name="connsiteY0" fmla="*/ 122520 h 186909"/>
                    <a:gd name="connsiteX1" fmla="*/ 25080 w 132330"/>
                    <a:gd name="connsiteY1" fmla="*/ 133283 h 186909"/>
                    <a:gd name="connsiteX2" fmla="*/ 78705 w 132330"/>
                    <a:gd name="connsiteY2" fmla="*/ 186909 h 186909"/>
                    <a:gd name="connsiteX3" fmla="*/ 132331 w 132330"/>
                    <a:gd name="connsiteY3" fmla="*/ 133283 h 186909"/>
                    <a:gd name="connsiteX4" fmla="*/ 132331 w 132330"/>
                    <a:gd name="connsiteY4" fmla="*/ 122520 h 186909"/>
                    <a:gd name="connsiteX5" fmla="*/ 94612 w 132330"/>
                    <a:gd name="connsiteY5" fmla="*/ 19079 h 186909"/>
                    <a:gd name="connsiteX6" fmla="*/ 19079 w 132330"/>
                    <a:gd name="connsiteY6" fmla="*/ 12602 h 186909"/>
                    <a:gd name="connsiteX7" fmla="*/ 12602 w 132330"/>
                    <a:gd name="connsiteY7" fmla="*/ 88135 h 186909"/>
                    <a:gd name="connsiteX8" fmla="*/ 25080 w 132330"/>
                    <a:gd name="connsiteY8" fmla="*/ 122520 h 186909"/>
                    <a:gd name="connsiteX9" fmla="*/ 25080 w 132330"/>
                    <a:gd name="connsiteY9" fmla="*/ 122520 h 186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330" h="186909">
                      <a:moveTo>
                        <a:pt x="25080" y="122520"/>
                      </a:moveTo>
                      <a:lnTo>
                        <a:pt x="25080" y="133283"/>
                      </a:lnTo>
                      <a:cubicBezTo>
                        <a:pt x="25080" y="162906"/>
                        <a:pt x="49082" y="186909"/>
                        <a:pt x="78705" y="186909"/>
                      </a:cubicBezTo>
                      <a:cubicBezTo>
                        <a:pt x="108328" y="186909"/>
                        <a:pt x="132331" y="162906"/>
                        <a:pt x="132331" y="133283"/>
                      </a:cubicBezTo>
                      <a:lnTo>
                        <a:pt x="132331" y="122520"/>
                      </a:lnTo>
                      <a:cubicBezTo>
                        <a:pt x="132331" y="84706"/>
                        <a:pt x="118901" y="48035"/>
                        <a:pt x="94612" y="19079"/>
                      </a:cubicBezTo>
                      <a:cubicBezTo>
                        <a:pt x="75562" y="-3591"/>
                        <a:pt x="41748" y="-6448"/>
                        <a:pt x="19079" y="12602"/>
                      </a:cubicBezTo>
                      <a:cubicBezTo>
                        <a:pt x="-3591" y="31652"/>
                        <a:pt x="-6448" y="65466"/>
                        <a:pt x="12602" y="88135"/>
                      </a:cubicBezTo>
                      <a:cubicBezTo>
                        <a:pt x="18222" y="94898"/>
                        <a:pt x="25080" y="106423"/>
                        <a:pt x="25080" y="122520"/>
                      </a:cubicBezTo>
                      <a:lnTo>
                        <a:pt x="25080" y="12252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任意多边形: 形状 129"/>
                <p:cNvSpPr/>
                <p:nvPr/>
              </p:nvSpPr>
              <p:spPr>
                <a:xfrm>
                  <a:off x="7170515" y="2890266"/>
                  <a:ext cx="107251" cy="192976"/>
                </a:xfrm>
                <a:custGeom>
                  <a:avLst/>
                  <a:gdLst>
                    <a:gd name="connsiteX0" fmla="*/ 53626 w 107251"/>
                    <a:gd name="connsiteY0" fmla="*/ 0 h 192976"/>
                    <a:gd name="connsiteX1" fmla="*/ 0 w 107251"/>
                    <a:gd name="connsiteY1" fmla="*/ 53626 h 192976"/>
                    <a:gd name="connsiteX2" fmla="*/ 0 w 107251"/>
                    <a:gd name="connsiteY2" fmla="*/ 139351 h 192976"/>
                    <a:gd name="connsiteX3" fmla="*/ 53626 w 107251"/>
                    <a:gd name="connsiteY3" fmla="*/ 192976 h 192976"/>
                    <a:gd name="connsiteX4" fmla="*/ 107252 w 107251"/>
                    <a:gd name="connsiteY4" fmla="*/ 139351 h 192976"/>
                    <a:gd name="connsiteX5" fmla="*/ 107252 w 107251"/>
                    <a:gd name="connsiteY5" fmla="*/ 53626 h 192976"/>
                    <a:gd name="connsiteX6" fmla="*/ 53626 w 107251"/>
                    <a:gd name="connsiteY6" fmla="*/ 0 h 192976"/>
                    <a:gd name="connsiteX7" fmla="*/ 53626 w 107251"/>
                    <a:gd name="connsiteY7" fmla="*/ 0 h 192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251" h="192976">
                      <a:moveTo>
                        <a:pt x="53626" y="0"/>
                      </a:moveTo>
                      <a:cubicBezTo>
                        <a:pt x="24003" y="0"/>
                        <a:pt x="0" y="24003"/>
                        <a:pt x="0" y="53626"/>
                      </a:cubicBezTo>
                      <a:lnTo>
                        <a:pt x="0" y="139351"/>
                      </a:lnTo>
                      <a:cubicBezTo>
                        <a:pt x="0" y="168973"/>
                        <a:pt x="24003" y="192976"/>
                        <a:pt x="53626" y="192976"/>
                      </a:cubicBezTo>
                      <a:cubicBezTo>
                        <a:pt x="83248" y="192976"/>
                        <a:pt x="107252" y="168973"/>
                        <a:pt x="107252" y="139351"/>
                      </a:cubicBezTo>
                      <a:lnTo>
                        <a:pt x="107252" y="53626"/>
                      </a:lnTo>
                      <a:cubicBezTo>
                        <a:pt x="107252" y="24003"/>
                        <a:pt x="83248" y="0"/>
                        <a:pt x="53626" y="0"/>
                      </a:cubicBezTo>
                      <a:lnTo>
                        <a:pt x="5362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任意多边形: 形状 130"/>
                <p:cNvSpPr/>
                <p:nvPr/>
              </p:nvSpPr>
              <p:spPr>
                <a:xfrm>
                  <a:off x="7170515" y="2625947"/>
                  <a:ext cx="107251" cy="192976"/>
                </a:xfrm>
                <a:custGeom>
                  <a:avLst/>
                  <a:gdLst>
                    <a:gd name="connsiteX0" fmla="*/ 107252 w 107251"/>
                    <a:gd name="connsiteY0" fmla="*/ 53626 h 192976"/>
                    <a:gd name="connsiteX1" fmla="*/ 53626 w 107251"/>
                    <a:gd name="connsiteY1" fmla="*/ 0 h 192976"/>
                    <a:gd name="connsiteX2" fmla="*/ 0 w 107251"/>
                    <a:gd name="connsiteY2" fmla="*/ 53626 h 192976"/>
                    <a:gd name="connsiteX3" fmla="*/ 0 w 107251"/>
                    <a:gd name="connsiteY3" fmla="*/ 139351 h 192976"/>
                    <a:gd name="connsiteX4" fmla="*/ 53626 w 107251"/>
                    <a:gd name="connsiteY4" fmla="*/ 192976 h 192976"/>
                    <a:gd name="connsiteX5" fmla="*/ 107252 w 107251"/>
                    <a:gd name="connsiteY5" fmla="*/ 139351 h 192976"/>
                    <a:gd name="connsiteX6" fmla="*/ 107252 w 107251"/>
                    <a:gd name="connsiteY6" fmla="*/ 53626 h 192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7251" h="192976">
                      <a:moveTo>
                        <a:pt x="107252" y="53626"/>
                      </a:moveTo>
                      <a:cubicBezTo>
                        <a:pt x="107252" y="24003"/>
                        <a:pt x="83248" y="0"/>
                        <a:pt x="53626" y="0"/>
                      </a:cubicBezTo>
                      <a:cubicBezTo>
                        <a:pt x="24003" y="0"/>
                        <a:pt x="0" y="24003"/>
                        <a:pt x="0" y="53626"/>
                      </a:cubicBezTo>
                      <a:lnTo>
                        <a:pt x="0" y="139351"/>
                      </a:lnTo>
                      <a:cubicBezTo>
                        <a:pt x="0" y="168973"/>
                        <a:pt x="24003" y="192976"/>
                        <a:pt x="53626" y="192976"/>
                      </a:cubicBezTo>
                      <a:cubicBezTo>
                        <a:pt x="83248" y="192976"/>
                        <a:pt x="107252" y="168973"/>
                        <a:pt x="107252" y="139351"/>
                      </a:cubicBezTo>
                      <a:lnTo>
                        <a:pt x="107252" y="536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: 形状 134"/>
                <p:cNvSpPr/>
                <p:nvPr/>
              </p:nvSpPr>
              <p:spPr>
                <a:xfrm>
                  <a:off x="6213824" y="4910613"/>
                  <a:ext cx="192976" cy="107251"/>
                </a:xfrm>
                <a:custGeom>
                  <a:avLst/>
                  <a:gdLst>
                    <a:gd name="connsiteX0" fmla="*/ 139351 w 192976"/>
                    <a:gd name="connsiteY0" fmla="*/ 0 h 107251"/>
                    <a:gd name="connsiteX1" fmla="*/ 53626 w 192976"/>
                    <a:gd name="connsiteY1" fmla="*/ 0 h 107251"/>
                    <a:gd name="connsiteX2" fmla="*/ 0 w 192976"/>
                    <a:gd name="connsiteY2" fmla="*/ 53626 h 107251"/>
                    <a:gd name="connsiteX3" fmla="*/ 53626 w 192976"/>
                    <a:gd name="connsiteY3" fmla="*/ 107252 h 107251"/>
                    <a:gd name="connsiteX4" fmla="*/ 139351 w 192976"/>
                    <a:gd name="connsiteY4" fmla="*/ 107252 h 107251"/>
                    <a:gd name="connsiteX5" fmla="*/ 192977 w 192976"/>
                    <a:gd name="connsiteY5" fmla="*/ 53626 h 107251"/>
                    <a:gd name="connsiteX6" fmla="*/ 139351 w 192976"/>
                    <a:gd name="connsiteY6" fmla="*/ 0 h 107251"/>
                    <a:gd name="connsiteX7" fmla="*/ 139351 w 192976"/>
                    <a:gd name="connsiteY7" fmla="*/ 0 h 1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2976" h="107251">
                      <a:moveTo>
                        <a:pt x="139351" y="0"/>
                      </a:moveTo>
                      <a:lnTo>
                        <a:pt x="53626" y="0"/>
                      </a:lnTo>
                      <a:cubicBezTo>
                        <a:pt x="24098" y="0"/>
                        <a:pt x="0" y="24003"/>
                        <a:pt x="0" y="53626"/>
                      </a:cubicBezTo>
                      <a:cubicBezTo>
                        <a:pt x="0" y="83249"/>
                        <a:pt x="24003" y="107252"/>
                        <a:pt x="53626" y="107252"/>
                      </a:cubicBezTo>
                      <a:lnTo>
                        <a:pt x="139351" y="107252"/>
                      </a:lnTo>
                      <a:cubicBezTo>
                        <a:pt x="168878" y="107252"/>
                        <a:pt x="192977" y="83249"/>
                        <a:pt x="192977" y="53626"/>
                      </a:cubicBezTo>
                      <a:cubicBezTo>
                        <a:pt x="192881" y="24003"/>
                        <a:pt x="168878" y="0"/>
                        <a:pt x="139351" y="0"/>
                      </a:cubicBezTo>
                      <a:lnTo>
                        <a:pt x="13935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任意多边形: 形状 135"/>
                <p:cNvSpPr/>
                <p:nvPr/>
              </p:nvSpPr>
              <p:spPr>
                <a:xfrm>
                  <a:off x="5949505" y="4910613"/>
                  <a:ext cx="192881" cy="107251"/>
                </a:xfrm>
                <a:custGeom>
                  <a:avLst/>
                  <a:gdLst>
                    <a:gd name="connsiteX0" fmla="*/ 139351 w 192881"/>
                    <a:gd name="connsiteY0" fmla="*/ 0 h 107251"/>
                    <a:gd name="connsiteX1" fmla="*/ 53626 w 192881"/>
                    <a:gd name="connsiteY1" fmla="*/ 0 h 107251"/>
                    <a:gd name="connsiteX2" fmla="*/ 0 w 192881"/>
                    <a:gd name="connsiteY2" fmla="*/ 53626 h 107251"/>
                    <a:gd name="connsiteX3" fmla="*/ 53626 w 192881"/>
                    <a:gd name="connsiteY3" fmla="*/ 107252 h 107251"/>
                    <a:gd name="connsiteX4" fmla="*/ 139351 w 192881"/>
                    <a:gd name="connsiteY4" fmla="*/ 107252 h 107251"/>
                    <a:gd name="connsiteX5" fmla="*/ 192881 w 192881"/>
                    <a:gd name="connsiteY5" fmla="*/ 53626 h 107251"/>
                    <a:gd name="connsiteX6" fmla="*/ 139351 w 192881"/>
                    <a:gd name="connsiteY6" fmla="*/ 0 h 107251"/>
                    <a:gd name="connsiteX7" fmla="*/ 139351 w 192881"/>
                    <a:gd name="connsiteY7" fmla="*/ 0 h 1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2881" h="107251">
                      <a:moveTo>
                        <a:pt x="139351" y="0"/>
                      </a:moveTo>
                      <a:lnTo>
                        <a:pt x="53626" y="0"/>
                      </a:lnTo>
                      <a:cubicBezTo>
                        <a:pt x="24003" y="0"/>
                        <a:pt x="0" y="24003"/>
                        <a:pt x="0" y="53626"/>
                      </a:cubicBezTo>
                      <a:cubicBezTo>
                        <a:pt x="0" y="83249"/>
                        <a:pt x="24003" y="107252"/>
                        <a:pt x="53626" y="107252"/>
                      </a:cubicBezTo>
                      <a:lnTo>
                        <a:pt x="139351" y="107252"/>
                      </a:lnTo>
                      <a:cubicBezTo>
                        <a:pt x="168878" y="107252"/>
                        <a:pt x="192881" y="83249"/>
                        <a:pt x="192881" y="53626"/>
                      </a:cubicBezTo>
                      <a:cubicBezTo>
                        <a:pt x="192881" y="24003"/>
                        <a:pt x="168878" y="0"/>
                        <a:pt x="139351" y="0"/>
                      </a:cubicBezTo>
                      <a:lnTo>
                        <a:pt x="13935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任意多边形: 形状 136"/>
                <p:cNvSpPr/>
                <p:nvPr/>
              </p:nvSpPr>
              <p:spPr>
                <a:xfrm>
                  <a:off x="5685186" y="4910613"/>
                  <a:ext cx="192976" cy="107251"/>
                </a:xfrm>
                <a:custGeom>
                  <a:avLst/>
                  <a:gdLst>
                    <a:gd name="connsiteX0" fmla="*/ 139351 w 192976"/>
                    <a:gd name="connsiteY0" fmla="*/ 0 h 107251"/>
                    <a:gd name="connsiteX1" fmla="*/ 53626 w 192976"/>
                    <a:gd name="connsiteY1" fmla="*/ 0 h 107251"/>
                    <a:gd name="connsiteX2" fmla="*/ 0 w 192976"/>
                    <a:gd name="connsiteY2" fmla="*/ 53626 h 107251"/>
                    <a:gd name="connsiteX3" fmla="*/ 53626 w 192976"/>
                    <a:gd name="connsiteY3" fmla="*/ 107252 h 107251"/>
                    <a:gd name="connsiteX4" fmla="*/ 139351 w 192976"/>
                    <a:gd name="connsiteY4" fmla="*/ 107252 h 107251"/>
                    <a:gd name="connsiteX5" fmla="*/ 192977 w 192976"/>
                    <a:gd name="connsiteY5" fmla="*/ 53626 h 107251"/>
                    <a:gd name="connsiteX6" fmla="*/ 139351 w 192976"/>
                    <a:gd name="connsiteY6" fmla="*/ 0 h 107251"/>
                    <a:gd name="connsiteX7" fmla="*/ 139351 w 192976"/>
                    <a:gd name="connsiteY7" fmla="*/ 0 h 1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2976" h="107251">
                      <a:moveTo>
                        <a:pt x="139351" y="0"/>
                      </a:moveTo>
                      <a:lnTo>
                        <a:pt x="53626" y="0"/>
                      </a:lnTo>
                      <a:cubicBezTo>
                        <a:pt x="24003" y="0"/>
                        <a:pt x="0" y="24003"/>
                        <a:pt x="0" y="53626"/>
                      </a:cubicBezTo>
                      <a:cubicBezTo>
                        <a:pt x="0" y="83249"/>
                        <a:pt x="24003" y="107252"/>
                        <a:pt x="53626" y="107252"/>
                      </a:cubicBezTo>
                      <a:lnTo>
                        <a:pt x="139351" y="107252"/>
                      </a:lnTo>
                      <a:cubicBezTo>
                        <a:pt x="168878" y="107252"/>
                        <a:pt x="192977" y="83249"/>
                        <a:pt x="192977" y="53626"/>
                      </a:cubicBezTo>
                      <a:cubicBezTo>
                        <a:pt x="192977" y="24003"/>
                        <a:pt x="168878" y="0"/>
                        <a:pt x="139351" y="0"/>
                      </a:cubicBezTo>
                      <a:lnTo>
                        <a:pt x="13935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任意多边形: 形状 137"/>
                <p:cNvSpPr/>
                <p:nvPr/>
              </p:nvSpPr>
              <p:spPr>
                <a:xfrm>
                  <a:off x="5420868" y="4910613"/>
                  <a:ext cx="192976" cy="107251"/>
                </a:xfrm>
                <a:custGeom>
                  <a:avLst/>
                  <a:gdLst>
                    <a:gd name="connsiteX0" fmla="*/ 139351 w 192976"/>
                    <a:gd name="connsiteY0" fmla="*/ 0 h 107251"/>
                    <a:gd name="connsiteX1" fmla="*/ 53626 w 192976"/>
                    <a:gd name="connsiteY1" fmla="*/ 0 h 107251"/>
                    <a:gd name="connsiteX2" fmla="*/ 0 w 192976"/>
                    <a:gd name="connsiteY2" fmla="*/ 53626 h 107251"/>
                    <a:gd name="connsiteX3" fmla="*/ 53626 w 192976"/>
                    <a:gd name="connsiteY3" fmla="*/ 107252 h 107251"/>
                    <a:gd name="connsiteX4" fmla="*/ 139351 w 192976"/>
                    <a:gd name="connsiteY4" fmla="*/ 107252 h 107251"/>
                    <a:gd name="connsiteX5" fmla="*/ 192977 w 192976"/>
                    <a:gd name="connsiteY5" fmla="*/ 53626 h 107251"/>
                    <a:gd name="connsiteX6" fmla="*/ 139351 w 192976"/>
                    <a:gd name="connsiteY6" fmla="*/ 0 h 107251"/>
                    <a:gd name="connsiteX7" fmla="*/ 139351 w 192976"/>
                    <a:gd name="connsiteY7" fmla="*/ 0 h 1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2976" h="107251">
                      <a:moveTo>
                        <a:pt x="139351" y="0"/>
                      </a:moveTo>
                      <a:lnTo>
                        <a:pt x="53626" y="0"/>
                      </a:lnTo>
                      <a:cubicBezTo>
                        <a:pt x="24003" y="0"/>
                        <a:pt x="0" y="24003"/>
                        <a:pt x="0" y="53626"/>
                      </a:cubicBezTo>
                      <a:cubicBezTo>
                        <a:pt x="0" y="83249"/>
                        <a:pt x="24003" y="107252"/>
                        <a:pt x="53626" y="107252"/>
                      </a:cubicBezTo>
                      <a:lnTo>
                        <a:pt x="139351" y="107252"/>
                      </a:lnTo>
                      <a:cubicBezTo>
                        <a:pt x="168878" y="107252"/>
                        <a:pt x="192977" y="83249"/>
                        <a:pt x="192977" y="53626"/>
                      </a:cubicBezTo>
                      <a:cubicBezTo>
                        <a:pt x="192977" y="24003"/>
                        <a:pt x="168878" y="0"/>
                        <a:pt x="139351" y="0"/>
                      </a:cubicBezTo>
                      <a:lnTo>
                        <a:pt x="13935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任意多边形: 形状 138"/>
                <p:cNvSpPr/>
                <p:nvPr/>
              </p:nvSpPr>
              <p:spPr>
                <a:xfrm>
                  <a:off x="5185410" y="4842034"/>
                  <a:ext cx="165245" cy="167162"/>
                </a:xfrm>
                <a:custGeom>
                  <a:avLst/>
                  <a:gdLst>
                    <a:gd name="connsiteX0" fmla="*/ 132682 w 165245"/>
                    <a:gd name="connsiteY0" fmla="*/ 64293 h 167162"/>
                    <a:gd name="connsiteX1" fmla="*/ 103631 w 165245"/>
                    <a:gd name="connsiteY1" fmla="*/ 34289 h 167162"/>
                    <a:gd name="connsiteX2" fmla="*/ 34289 w 165245"/>
                    <a:gd name="connsiteY2" fmla="*/ 3619 h 167162"/>
                    <a:gd name="connsiteX3" fmla="*/ 3619 w 165245"/>
                    <a:gd name="connsiteY3" fmla="*/ 72865 h 167162"/>
                    <a:gd name="connsiteX4" fmla="*/ 90582 w 165245"/>
                    <a:gd name="connsiteY4" fmla="*/ 162877 h 167162"/>
                    <a:gd name="connsiteX5" fmla="*/ 111537 w 165245"/>
                    <a:gd name="connsiteY5" fmla="*/ 167163 h 167162"/>
                    <a:gd name="connsiteX6" fmla="*/ 160876 w 165245"/>
                    <a:gd name="connsiteY6" fmla="*/ 134588 h 167162"/>
                    <a:gd name="connsiteX7" fmla="*/ 132682 w 165245"/>
                    <a:gd name="connsiteY7" fmla="*/ 64293 h 167162"/>
                    <a:gd name="connsiteX8" fmla="*/ 132682 w 165245"/>
                    <a:gd name="connsiteY8" fmla="*/ 64293 h 167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5245" h="167162">
                      <a:moveTo>
                        <a:pt x="132682" y="64293"/>
                      </a:moveTo>
                      <a:cubicBezTo>
                        <a:pt x="119443" y="58673"/>
                        <a:pt x="108870" y="47719"/>
                        <a:pt x="103631" y="34289"/>
                      </a:cubicBezTo>
                      <a:cubicBezTo>
                        <a:pt x="92963" y="6667"/>
                        <a:pt x="61912" y="-7049"/>
                        <a:pt x="34289" y="3619"/>
                      </a:cubicBezTo>
                      <a:cubicBezTo>
                        <a:pt x="6667" y="14287"/>
                        <a:pt x="-7049" y="45338"/>
                        <a:pt x="3619" y="72865"/>
                      </a:cubicBezTo>
                      <a:cubicBezTo>
                        <a:pt x="19240" y="113156"/>
                        <a:pt x="50863" y="145922"/>
                        <a:pt x="90582" y="162877"/>
                      </a:cubicBezTo>
                      <a:cubicBezTo>
                        <a:pt x="97440" y="165830"/>
                        <a:pt x="104584" y="167163"/>
                        <a:pt x="111537" y="167163"/>
                      </a:cubicBezTo>
                      <a:cubicBezTo>
                        <a:pt x="132301" y="167163"/>
                        <a:pt x="152209" y="154876"/>
                        <a:pt x="160876" y="134588"/>
                      </a:cubicBezTo>
                      <a:cubicBezTo>
                        <a:pt x="172592" y="107346"/>
                        <a:pt x="159924" y="75914"/>
                        <a:pt x="132682" y="64293"/>
                      </a:cubicBezTo>
                      <a:lnTo>
                        <a:pt x="132682" y="6429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任意多边形: 形状 139"/>
                <p:cNvSpPr/>
                <p:nvPr/>
              </p:nvSpPr>
              <p:spPr>
                <a:xfrm>
                  <a:off x="5178266" y="4578476"/>
                  <a:ext cx="107251" cy="192976"/>
                </a:xfrm>
                <a:custGeom>
                  <a:avLst/>
                  <a:gdLst>
                    <a:gd name="connsiteX0" fmla="*/ 53626 w 107251"/>
                    <a:gd name="connsiteY0" fmla="*/ 192977 h 192976"/>
                    <a:gd name="connsiteX1" fmla="*/ 107252 w 107251"/>
                    <a:gd name="connsiteY1" fmla="*/ 139351 h 192976"/>
                    <a:gd name="connsiteX2" fmla="*/ 107252 w 107251"/>
                    <a:gd name="connsiteY2" fmla="*/ 53626 h 192976"/>
                    <a:gd name="connsiteX3" fmla="*/ 53626 w 107251"/>
                    <a:gd name="connsiteY3" fmla="*/ 0 h 192976"/>
                    <a:gd name="connsiteX4" fmla="*/ 0 w 107251"/>
                    <a:gd name="connsiteY4" fmla="*/ 53626 h 192976"/>
                    <a:gd name="connsiteX5" fmla="*/ 0 w 107251"/>
                    <a:gd name="connsiteY5" fmla="*/ 139351 h 192976"/>
                    <a:gd name="connsiteX6" fmla="*/ 53626 w 107251"/>
                    <a:gd name="connsiteY6" fmla="*/ 192977 h 192976"/>
                    <a:gd name="connsiteX7" fmla="*/ 53626 w 107251"/>
                    <a:gd name="connsiteY7" fmla="*/ 192977 h 192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7251" h="192976">
                      <a:moveTo>
                        <a:pt x="53626" y="192977"/>
                      </a:moveTo>
                      <a:cubicBezTo>
                        <a:pt x="83248" y="192977"/>
                        <a:pt x="107252" y="168974"/>
                        <a:pt x="107252" y="139351"/>
                      </a:cubicBezTo>
                      <a:lnTo>
                        <a:pt x="107252" y="53626"/>
                      </a:lnTo>
                      <a:cubicBezTo>
                        <a:pt x="107252" y="24003"/>
                        <a:pt x="83248" y="0"/>
                        <a:pt x="53626" y="0"/>
                      </a:cubicBezTo>
                      <a:cubicBezTo>
                        <a:pt x="24003" y="0"/>
                        <a:pt x="0" y="24003"/>
                        <a:pt x="0" y="53626"/>
                      </a:cubicBezTo>
                      <a:lnTo>
                        <a:pt x="0" y="139351"/>
                      </a:lnTo>
                      <a:cubicBezTo>
                        <a:pt x="95" y="169069"/>
                        <a:pt x="24003" y="192977"/>
                        <a:pt x="53626" y="192977"/>
                      </a:cubicBezTo>
                      <a:lnTo>
                        <a:pt x="53626" y="192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任意多边形: 形状 140"/>
                <p:cNvSpPr/>
                <p:nvPr/>
              </p:nvSpPr>
              <p:spPr>
                <a:xfrm>
                  <a:off x="4679346" y="2830639"/>
                  <a:ext cx="850296" cy="107251"/>
                </a:xfrm>
                <a:custGeom>
                  <a:avLst/>
                  <a:gdLst>
                    <a:gd name="connsiteX0" fmla="*/ 796671 w 850296"/>
                    <a:gd name="connsiteY0" fmla="*/ 0 h 107251"/>
                    <a:gd name="connsiteX1" fmla="*/ 53626 w 850296"/>
                    <a:gd name="connsiteY1" fmla="*/ 0 h 107251"/>
                    <a:gd name="connsiteX2" fmla="*/ 0 w 850296"/>
                    <a:gd name="connsiteY2" fmla="*/ 53626 h 107251"/>
                    <a:gd name="connsiteX3" fmla="*/ 53626 w 850296"/>
                    <a:gd name="connsiteY3" fmla="*/ 107252 h 107251"/>
                    <a:gd name="connsiteX4" fmla="*/ 796766 w 850296"/>
                    <a:gd name="connsiteY4" fmla="*/ 107252 h 107251"/>
                    <a:gd name="connsiteX5" fmla="*/ 850297 w 850296"/>
                    <a:gd name="connsiteY5" fmla="*/ 53626 h 107251"/>
                    <a:gd name="connsiteX6" fmla="*/ 796671 w 850296"/>
                    <a:gd name="connsiteY6" fmla="*/ 0 h 107251"/>
                    <a:gd name="connsiteX7" fmla="*/ 796671 w 850296"/>
                    <a:gd name="connsiteY7" fmla="*/ 0 h 1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0296" h="107251">
                      <a:moveTo>
                        <a:pt x="796671" y="0"/>
                      </a:moveTo>
                      <a:lnTo>
                        <a:pt x="53626" y="0"/>
                      </a:lnTo>
                      <a:cubicBezTo>
                        <a:pt x="24003" y="0"/>
                        <a:pt x="0" y="24003"/>
                        <a:pt x="0" y="53626"/>
                      </a:cubicBezTo>
                      <a:cubicBezTo>
                        <a:pt x="0" y="83153"/>
                        <a:pt x="24003" y="107252"/>
                        <a:pt x="53626" y="107252"/>
                      </a:cubicBezTo>
                      <a:lnTo>
                        <a:pt x="796766" y="107252"/>
                      </a:lnTo>
                      <a:cubicBezTo>
                        <a:pt x="826389" y="107252"/>
                        <a:pt x="850297" y="83249"/>
                        <a:pt x="850297" y="53626"/>
                      </a:cubicBezTo>
                      <a:cubicBezTo>
                        <a:pt x="850297" y="24003"/>
                        <a:pt x="826294" y="0"/>
                        <a:pt x="796671" y="0"/>
                      </a:cubicBezTo>
                      <a:lnTo>
                        <a:pt x="79667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4" name="任意多边形: 形状 141"/>
                <p:cNvSpPr/>
                <p:nvPr/>
              </p:nvSpPr>
              <p:spPr>
                <a:xfrm>
                  <a:off x="4679346" y="3090291"/>
                  <a:ext cx="850296" cy="107156"/>
                </a:xfrm>
                <a:custGeom>
                  <a:avLst/>
                  <a:gdLst>
                    <a:gd name="connsiteX0" fmla="*/ 796671 w 850296"/>
                    <a:gd name="connsiteY0" fmla="*/ 0 h 107156"/>
                    <a:gd name="connsiteX1" fmla="*/ 53626 w 850296"/>
                    <a:gd name="connsiteY1" fmla="*/ 0 h 107156"/>
                    <a:gd name="connsiteX2" fmla="*/ 0 w 850296"/>
                    <a:gd name="connsiteY2" fmla="*/ 53530 h 107156"/>
                    <a:gd name="connsiteX3" fmla="*/ 53626 w 850296"/>
                    <a:gd name="connsiteY3" fmla="*/ 107156 h 107156"/>
                    <a:gd name="connsiteX4" fmla="*/ 796766 w 850296"/>
                    <a:gd name="connsiteY4" fmla="*/ 107156 h 107156"/>
                    <a:gd name="connsiteX5" fmla="*/ 850297 w 850296"/>
                    <a:gd name="connsiteY5" fmla="*/ 53530 h 107156"/>
                    <a:gd name="connsiteX6" fmla="*/ 796671 w 850296"/>
                    <a:gd name="connsiteY6" fmla="*/ 0 h 107156"/>
                    <a:gd name="connsiteX7" fmla="*/ 796671 w 850296"/>
                    <a:gd name="connsiteY7" fmla="*/ 0 h 107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0296" h="107156">
                      <a:moveTo>
                        <a:pt x="796671" y="0"/>
                      </a:moveTo>
                      <a:lnTo>
                        <a:pt x="53626" y="0"/>
                      </a:lnTo>
                      <a:cubicBezTo>
                        <a:pt x="24003" y="0"/>
                        <a:pt x="0" y="23908"/>
                        <a:pt x="0" y="53530"/>
                      </a:cubicBezTo>
                      <a:cubicBezTo>
                        <a:pt x="0" y="83153"/>
                        <a:pt x="24003" y="107156"/>
                        <a:pt x="53626" y="107156"/>
                      </a:cubicBezTo>
                      <a:lnTo>
                        <a:pt x="796766" y="107156"/>
                      </a:lnTo>
                      <a:cubicBezTo>
                        <a:pt x="826389" y="107156"/>
                        <a:pt x="850297" y="83153"/>
                        <a:pt x="850297" y="53530"/>
                      </a:cubicBezTo>
                      <a:cubicBezTo>
                        <a:pt x="850297" y="23908"/>
                        <a:pt x="826294" y="0"/>
                        <a:pt x="796671" y="0"/>
                      </a:cubicBezTo>
                      <a:lnTo>
                        <a:pt x="79667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任意多边形: 形状 142"/>
                <p:cNvSpPr/>
                <p:nvPr/>
              </p:nvSpPr>
              <p:spPr>
                <a:xfrm>
                  <a:off x="4679346" y="3348704"/>
                  <a:ext cx="850296" cy="107251"/>
                </a:xfrm>
                <a:custGeom>
                  <a:avLst/>
                  <a:gdLst>
                    <a:gd name="connsiteX0" fmla="*/ 796671 w 850296"/>
                    <a:gd name="connsiteY0" fmla="*/ 0 h 107251"/>
                    <a:gd name="connsiteX1" fmla="*/ 53626 w 850296"/>
                    <a:gd name="connsiteY1" fmla="*/ 0 h 107251"/>
                    <a:gd name="connsiteX2" fmla="*/ 0 w 850296"/>
                    <a:gd name="connsiteY2" fmla="*/ 53626 h 107251"/>
                    <a:gd name="connsiteX3" fmla="*/ 53626 w 850296"/>
                    <a:gd name="connsiteY3" fmla="*/ 107251 h 107251"/>
                    <a:gd name="connsiteX4" fmla="*/ 796766 w 850296"/>
                    <a:gd name="connsiteY4" fmla="*/ 107251 h 107251"/>
                    <a:gd name="connsiteX5" fmla="*/ 850297 w 850296"/>
                    <a:gd name="connsiteY5" fmla="*/ 53626 h 107251"/>
                    <a:gd name="connsiteX6" fmla="*/ 796671 w 850296"/>
                    <a:gd name="connsiteY6" fmla="*/ 0 h 107251"/>
                    <a:gd name="connsiteX7" fmla="*/ 796671 w 850296"/>
                    <a:gd name="connsiteY7" fmla="*/ 0 h 1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0296" h="107251">
                      <a:moveTo>
                        <a:pt x="796671" y="0"/>
                      </a:moveTo>
                      <a:lnTo>
                        <a:pt x="53626" y="0"/>
                      </a:lnTo>
                      <a:cubicBezTo>
                        <a:pt x="24003" y="0"/>
                        <a:pt x="0" y="24003"/>
                        <a:pt x="0" y="53626"/>
                      </a:cubicBezTo>
                      <a:cubicBezTo>
                        <a:pt x="0" y="83248"/>
                        <a:pt x="24003" y="107251"/>
                        <a:pt x="53626" y="107251"/>
                      </a:cubicBezTo>
                      <a:lnTo>
                        <a:pt x="796766" y="107251"/>
                      </a:lnTo>
                      <a:cubicBezTo>
                        <a:pt x="826389" y="107251"/>
                        <a:pt x="850297" y="83248"/>
                        <a:pt x="850297" y="53626"/>
                      </a:cubicBezTo>
                      <a:cubicBezTo>
                        <a:pt x="850297" y="24003"/>
                        <a:pt x="826294" y="0"/>
                        <a:pt x="796671" y="0"/>
                      </a:cubicBezTo>
                      <a:lnTo>
                        <a:pt x="79667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6" name="任意多边形: 形状 143"/>
                <p:cNvSpPr/>
                <p:nvPr/>
              </p:nvSpPr>
              <p:spPr>
                <a:xfrm>
                  <a:off x="4679346" y="3609403"/>
                  <a:ext cx="850296" cy="107251"/>
                </a:xfrm>
                <a:custGeom>
                  <a:avLst/>
                  <a:gdLst>
                    <a:gd name="connsiteX0" fmla="*/ 850297 w 850296"/>
                    <a:gd name="connsiteY0" fmla="*/ 53626 h 107251"/>
                    <a:gd name="connsiteX1" fmla="*/ 796766 w 850296"/>
                    <a:gd name="connsiteY1" fmla="*/ 0 h 107251"/>
                    <a:gd name="connsiteX2" fmla="*/ 53626 w 850296"/>
                    <a:gd name="connsiteY2" fmla="*/ 0 h 107251"/>
                    <a:gd name="connsiteX3" fmla="*/ 0 w 850296"/>
                    <a:gd name="connsiteY3" fmla="*/ 53626 h 107251"/>
                    <a:gd name="connsiteX4" fmla="*/ 53626 w 850296"/>
                    <a:gd name="connsiteY4" fmla="*/ 107251 h 107251"/>
                    <a:gd name="connsiteX5" fmla="*/ 796766 w 850296"/>
                    <a:gd name="connsiteY5" fmla="*/ 107251 h 107251"/>
                    <a:gd name="connsiteX6" fmla="*/ 850297 w 850296"/>
                    <a:gd name="connsiteY6" fmla="*/ 53626 h 107251"/>
                    <a:gd name="connsiteX7" fmla="*/ 850297 w 850296"/>
                    <a:gd name="connsiteY7" fmla="*/ 53626 h 1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0296" h="107251">
                      <a:moveTo>
                        <a:pt x="850297" y="53626"/>
                      </a:moveTo>
                      <a:cubicBezTo>
                        <a:pt x="850297" y="24098"/>
                        <a:pt x="826294" y="0"/>
                        <a:pt x="796766" y="0"/>
                      </a:cubicBezTo>
                      <a:lnTo>
                        <a:pt x="53626" y="0"/>
                      </a:lnTo>
                      <a:cubicBezTo>
                        <a:pt x="24003" y="0"/>
                        <a:pt x="0" y="24003"/>
                        <a:pt x="0" y="53626"/>
                      </a:cubicBezTo>
                      <a:cubicBezTo>
                        <a:pt x="0" y="83248"/>
                        <a:pt x="24003" y="107251"/>
                        <a:pt x="53626" y="107251"/>
                      </a:cubicBezTo>
                      <a:lnTo>
                        <a:pt x="796766" y="107251"/>
                      </a:lnTo>
                      <a:cubicBezTo>
                        <a:pt x="826294" y="107156"/>
                        <a:pt x="850297" y="83153"/>
                        <a:pt x="850297" y="53626"/>
                      </a:cubicBezTo>
                      <a:lnTo>
                        <a:pt x="850297" y="536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7" name="任意多边形: 形状 144"/>
                <p:cNvSpPr/>
                <p:nvPr/>
              </p:nvSpPr>
              <p:spPr>
                <a:xfrm>
                  <a:off x="4679346" y="3868959"/>
                  <a:ext cx="440340" cy="107156"/>
                </a:xfrm>
                <a:custGeom>
                  <a:avLst/>
                  <a:gdLst>
                    <a:gd name="connsiteX0" fmla="*/ 53626 w 440340"/>
                    <a:gd name="connsiteY0" fmla="*/ 0 h 107156"/>
                    <a:gd name="connsiteX1" fmla="*/ 0 w 440340"/>
                    <a:gd name="connsiteY1" fmla="*/ 53626 h 107156"/>
                    <a:gd name="connsiteX2" fmla="*/ 53626 w 440340"/>
                    <a:gd name="connsiteY2" fmla="*/ 107156 h 107156"/>
                    <a:gd name="connsiteX3" fmla="*/ 386715 w 440340"/>
                    <a:gd name="connsiteY3" fmla="*/ 107156 h 107156"/>
                    <a:gd name="connsiteX4" fmla="*/ 440341 w 440340"/>
                    <a:gd name="connsiteY4" fmla="*/ 53626 h 107156"/>
                    <a:gd name="connsiteX5" fmla="*/ 386715 w 440340"/>
                    <a:gd name="connsiteY5" fmla="*/ 0 h 107156"/>
                    <a:gd name="connsiteX6" fmla="*/ 53626 w 440340"/>
                    <a:gd name="connsiteY6" fmla="*/ 0 h 107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340" h="107156">
                      <a:moveTo>
                        <a:pt x="53626" y="0"/>
                      </a:moveTo>
                      <a:cubicBezTo>
                        <a:pt x="24003" y="0"/>
                        <a:pt x="0" y="24003"/>
                        <a:pt x="0" y="53626"/>
                      </a:cubicBezTo>
                      <a:cubicBezTo>
                        <a:pt x="0" y="83248"/>
                        <a:pt x="24003" y="107156"/>
                        <a:pt x="53626" y="107156"/>
                      </a:cubicBezTo>
                      <a:lnTo>
                        <a:pt x="386715" y="107156"/>
                      </a:lnTo>
                      <a:cubicBezTo>
                        <a:pt x="416338" y="107156"/>
                        <a:pt x="440341" y="83153"/>
                        <a:pt x="440341" y="53626"/>
                      </a:cubicBezTo>
                      <a:cubicBezTo>
                        <a:pt x="440341" y="24003"/>
                        <a:pt x="416338" y="0"/>
                        <a:pt x="386715" y="0"/>
                      </a:cubicBezTo>
                      <a:lnTo>
                        <a:pt x="5362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8" name="任意多边形: 形状 145"/>
                <p:cNvSpPr/>
                <p:nvPr/>
              </p:nvSpPr>
              <p:spPr>
                <a:xfrm>
                  <a:off x="5643670" y="4119566"/>
                  <a:ext cx="486440" cy="323470"/>
                </a:xfrm>
                <a:custGeom>
                  <a:avLst/>
                  <a:gdLst>
                    <a:gd name="connsiteX0" fmla="*/ 178689 w 486441"/>
                    <a:gd name="connsiteY0" fmla="*/ 307753 h 323468"/>
                    <a:gd name="connsiteX1" fmla="*/ 216598 w 486441"/>
                    <a:gd name="connsiteY1" fmla="*/ 323469 h 323468"/>
                    <a:gd name="connsiteX2" fmla="*/ 254508 w 486441"/>
                    <a:gd name="connsiteY2" fmla="*/ 307753 h 323468"/>
                    <a:gd name="connsiteX3" fmla="*/ 470725 w 486441"/>
                    <a:gd name="connsiteY3" fmla="*/ 91440 h 323468"/>
                    <a:gd name="connsiteX4" fmla="*/ 470725 w 486441"/>
                    <a:gd name="connsiteY4" fmla="*/ 15716 h 323468"/>
                    <a:gd name="connsiteX5" fmla="*/ 395002 w 486441"/>
                    <a:gd name="connsiteY5" fmla="*/ 15716 h 323468"/>
                    <a:gd name="connsiteX6" fmla="*/ 216598 w 486441"/>
                    <a:gd name="connsiteY6" fmla="*/ 194119 h 323468"/>
                    <a:gd name="connsiteX7" fmla="*/ 91535 w 486441"/>
                    <a:gd name="connsiteY7" fmla="*/ 69056 h 323468"/>
                    <a:gd name="connsiteX8" fmla="*/ 15716 w 486441"/>
                    <a:gd name="connsiteY8" fmla="*/ 69056 h 323468"/>
                    <a:gd name="connsiteX9" fmla="*/ 15716 w 486441"/>
                    <a:gd name="connsiteY9" fmla="*/ 144875 h 323468"/>
                    <a:gd name="connsiteX10" fmla="*/ 178689 w 486441"/>
                    <a:gd name="connsiteY10" fmla="*/ 307753 h 32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6441" h="323468">
                      <a:moveTo>
                        <a:pt x="178689" y="307753"/>
                      </a:moveTo>
                      <a:cubicBezTo>
                        <a:pt x="189166" y="318230"/>
                        <a:pt x="202882" y="323469"/>
                        <a:pt x="216598" y="323469"/>
                      </a:cubicBezTo>
                      <a:cubicBezTo>
                        <a:pt x="230314" y="323469"/>
                        <a:pt x="244030" y="318230"/>
                        <a:pt x="254508" y="307753"/>
                      </a:cubicBezTo>
                      <a:lnTo>
                        <a:pt x="470725" y="91440"/>
                      </a:lnTo>
                      <a:cubicBezTo>
                        <a:pt x="491681" y="70485"/>
                        <a:pt x="491681" y="36576"/>
                        <a:pt x="470725" y="15716"/>
                      </a:cubicBezTo>
                      <a:cubicBezTo>
                        <a:pt x="449770" y="-5239"/>
                        <a:pt x="415861" y="-5239"/>
                        <a:pt x="395002" y="15716"/>
                      </a:cubicBezTo>
                      <a:lnTo>
                        <a:pt x="216598" y="194119"/>
                      </a:lnTo>
                      <a:lnTo>
                        <a:pt x="91535" y="69056"/>
                      </a:lnTo>
                      <a:cubicBezTo>
                        <a:pt x="70580" y="48101"/>
                        <a:pt x="36671" y="48101"/>
                        <a:pt x="15716" y="69056"/>
                      </a:cubicBezTo>
                      <a:cubicBezTo>
                        <a:pt x="-5239" y="90011"/>
                        <a:pt x="-5239" y="123920"/>
                        <a:pt x="15716" y="144875"/>
                      </a:cubicBezTo>
                      <a:lnTo>
                        <a:pt x="178689" y="3077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" name="任意多边形: 形状 146"/>
                <p:cNvSpPr/>
                <p:nvPr/>
              </p:nvSpPr>
              <p:spPr>
                <a:xfrm>
                  <a:off x="4267200" y="1609153"/>
                  <a:ext cx="2818254" cy="3134771"/>
                </a:xfrm>
                <a:custGeom>
                  <a:avLst/>
                  <a:gdLst>
                    <a:gd name="connsiteX0" fmla="*/ 2407444 w 2818257"/>
                    <a:gd name="connsiteY0" fmla="*/ 1390841 h 3134772"/>
                    <a:gd name="connsiteX1" fmla="*/ 2541270 w 2818257"/>
                    <a:gd name="connsiteY1" fmla="*/ 1257014 h 3134772"/>
                    <a:gd name="connsiteX2" fmla="*/ 2533460 w 2818257"/>
                    <a:gd name="connsiteY2" fmla="*/ 1131856 h 3134772"/>
                    <a:gd name="connsiteX3" fmla="*/ 2435828 w 2818257"/>
                    <a:gd name="connsiteY3" fmla="*/ 1034224 h 3134772"/>
                    <a:gd name="connsiteX4" fmla="*/ 2468404 w 2818257"/>
                    <a:gd name="connsiteY4" fmla="*/ 955453 h 3134772"/>
                    <a:gd name="connsiteX5" fmla="*/ 2606612 w 2818257"/>
                    <a:gd name="connsiteY5" fmla="*/ 955453 h 3134772"/>
                    <a:gd name="connsiteX6" fmla="*/ 2700623 w 2818257"/>
                    <a:gd name="connsiteY6" fmla="*/ 872490 h 3134772"/>
                    <a:gd name="connsiteX7" fmla="*/ 2704719 w 2818257"/>
                    <a:gd name="connsiteY7" fmla="*/ 827342 h 3134772"/>
                    <a:gd name="connsiteX8" fmla="*/ 2764631 w 2818257"/>
                    <a:gd name="connsiteY8" fmla="*/ 827342 h 3134772"/>
                    <a:gd name="connsiteX9" fmla="*/ 2818257 w 2818257"/>
                    <a:gd name="connsiteY9" fmla="*/ 773811 h 3134772"/>
                    <a:gd name="connsiteX10" fmla="*/ 2764631 w 2818257"/>
                    <a:gd name="connsiteY10" fmla="*/ 720185 h 3134772"/>
                    <a:gd name="connsiteX11" fmla="*/ 2704053 w 2818257"/>
                    <a:gd name="connsiteY11" fmla="*/ 720185 h 3134772"/>
                    <a:gd name="connsiteX12" fmla="*/ 2700528 w 2818257"/>
                    <a:gd name="connsiteY12" fmla="*/ 683133 h 3134772"/>
                    <a:gd name="connsiteX13" fmla="*/ 2606516 w 2818257"/>
                    <a:gd name="connsiteY13" fmla="*/ 600266 h 3134772"/>
                    <a:gd name="connsiteX14" fmla="*/ 2468404 w 2818257"/>
                    <a:gd name="connsiteY14" fmla="*/ 600266 h 3134772"/>
                    <a:gd name="connsiteX15" fmla="*/ 2435733 w 2818257"/>
                    <a:gd name="connsiteY15" fmla="*/ 521494 h 3134772"/>
                    <a:gd name="connsiteX16" fmla="*/ 2533364 w 2818257"/>
                    <a:gd name="connsiteY16" fmla="*/ 423863 h 3134772"/>
                    <a:gd name="connsiteX17" fmla="*/ 2541175 w 2818257"/>
                    <a:gd name="connsiteY17" fmla="*/ 298704 h 3134772"/>
                    <a:gd name="connsiteX18" fmla="*/ 2407349 w 2818257"/>
                    <a:gd name="connsiteY18" fmla="*/ 164878 h 3134772"/>
                    <a:gd name="connsiteX19" fmla="*/ 2282190 w 2818257"/>
                    <a:gd name="connsiteY19" fmla="*/ 172688 h 3134772"/>
                    <a:gd name="connsiteX20" fmla="*/ 2184559 w 2818257"/>
                    <a:gd name="connsiteY20" fmla="*/ 270320 h 3134772"/>
                    <a:gd name="connsiteX21" fmla="*/ 2105787 w 2818257"/>
                    <a:gd name="connsiteY21" fmla="*/ 237744 h 3134772"/>
                    <a:gd name="connsiteX22" fmla="*/ 2105787 w 2818257"/>
                    <a:gd name="connsiteY22" fmla="*/ 99727 h 3134772"/>
                    <a:gd name="connsiteX23" fmla="*/ 2022824 w 2818257"/>
                    <a:gd name="connsiteY23" fmla="*/ 5715 h 3134772"/>
                    <a:gd name="connsiteX24" fmla="*/ 1833563 w 2818257"/>
                    <a:gd name="connsiteY24" fmla="*/ 5715 h 3134772"/>
                    <a:gd name="connsiteX25" fmla="*/ 1750600 w 2818257"/>
                    <a:gd name="connsiteY25" fmla="*/ 99727 h 3134772"/>
                    <a:gd name="connsiteX26" fmla="*/ 1750600 w 2818257"/>
                    <a:gd name="connsiteY26" fmla="*/ 237839 h 3134772"/>
                    <a:gd name="connsiteX27" fmla="*/ 1671828 w 2818257"/>
                    <a:gd name="connsiteY27" fmla="*/ 270510 h 3134772"/>
                    <a:gd name="connsiteX28" fmla="*/ 1574197 w 2818257"/>
                    <a:gd name="connsiteY28" fmla="*/ 172879 h 3134772"/>
                    <a:gd name="connsiteX29" fmla="*/ 1449038 w 2818257"/>
                    <a:gd name="connsiteY29" fmla="*/ 165068 h 3134772"/>
                    <a:gd name="connsiteX30" fmla="*/ 1315212 w 2818257"/>
                    <a:gd name="connsiteY30" fmla="*/ 298895 h 3134772"/>
                    <a:gd name="connsiteX31" fmla="*/ 1323118 w 2818257"/>
                    <a:gd name="connsiteY31" fmla="*/ 424053 h 3134772"/>
                    <a:gd name="connsiteX32" fmla="*/ 1420749 w 2818257"/>
                    <a:gd name="connsiteY32" fmla="*/ 521684 h 3134772"/>
                    <a:gd name="connsiteX33" fmla="*/ 1388174 w 2818257"/>
                    <a:gd name="connsiteY33" fmla="*/ 600456 h 3134772"/>
                    <a:gd name="connsiteX34" fmla="*/ 1249966 w 2818257"/>
                    <a:gd name="connsiteY34" fmla="*/ 600456 h 3134772"/>
                    <a:gd name="connsiteX35" fmla="*/ 1155954 w 2818257"/>
                    <a:gd name="connsiteY35" fmla="*/ 683419 h 3134772"/>
                    <a:gd name="connsiteX36" fmla="*/ 1152430 w 2818257"/>
                    <a:gd name="connsiteY36" fmla="*/ 720376 h 3134772"/>
                    <a:gd name="connsiteX37" fmla="*/ 401288 w 2818257"/>
                    <a:gd name="connsiteY37" fmla="*/ 720376 h 3134772"/>
                    <a:gd name="connsiteX38" fmla="*/ 312896 w 2818257"/>
                    <a:gd name="connsiteY38" fmla="*/ 756952 h 3134772"/>
                    <a:gd name="connsiteX39" fmla="*/ 36576 w 2818257"/>
                    <a:gd name="connsiteY39" fmla="*/ 1033177 h 3134772"/>
                    <a:gd name="connsiteX40" fmla="*/ 0 w 2818257"/>
                    <a:gd name="connsiteY40" fmla="*/ 1121569 h 3134772"/>
                    <a:gd name="connsiteX41" fmla="*/ 0 w 2818257"/>
                    <a:gd name="connsiteY41" fmla="*/ 2665571 h 3134772"/>
                    <a:gd name="connsiteX42" fmla="*/ 125063 w 2818257"/>
                    <a:gd name="connsiteY42" fmla="*/ 2790635 h 3134772"/>
                    <a:gd name="connsiteX43" fmla="*/ 911162 w 2818257"/>
                    <a:gd name="connsiteY43" fmla="*/ 2790635 h 3134772"/>
                    <a:gd name="connsiteX44" fmla="*/ 911162 w 2818257"/>
                    <a:gd name="connsiteY44" fmla="*/ 2844451 h 3134772"/>
                    <a:gd name="connsiteX45" fmla="*/ 964787 w 2818257"/>
                    <a:gd name="connsiteY45" fmla="*/ 2898077 h 3134772"/>
                    <a:gd name="connsiteX46" fmla="*/ 1018413 w 2818257"/>
                    <a:gd name="connsiteY46" fmla="*/ 2844451 h 3134772"/>
                    <a:gd name="connsiteX47" fmla="*/ 1018413 w 2818257"/>
                    <a:gd name="connsiteY47" fmla="*/ 2790635 h 3134772"/>
                    <a:gd name="connsiteX48" fmla="*/ 1164717 w 2818257"/>
                    <a:gd name="connsiteY48" fmla="*/ 2790635 h 3134772"/>
                    <a:gd name="connsiteX49" fmla="*/ 1619822 w 2818257"/>
                    <a:gd name="connsiteY49" fmla="*/ 3134773 h 3134772"/>
                    <a:gd name="connsiteX50" fmla="*/ 2092928 w 2818257"/>
                    <a:gd name="connsiteY50" fmla="*/ 2661666 h 3134772"/>
                    <a:gd name="connsiteX51" fmla="*/ 1674781 w 2818257"/>
                    <a:gd name="connsiteY51" fmla="*/ 2191893 h 3134772"/>
                    <a:gd name="connsiteX52" fmla="*/ 1674781 w 2818257"/>
                    <a:gd name="connsiteY52" fmla="*/ 1948434 h 3134772"/>
                    <a:gd name="connsiteX53" fmla="*/ 1621250 w 2818257"/>
                    <a:gd name="connsiteY53" fmla="*/ 1894808 h 3134772"/>
                    <a:gd name="connsiteX54" fmla="*/ 1567625 w 2818257"/>
                    <a:gd name="connsiteY54" fmla="*/ 1948434 h 3134772"/>
                    <a:gd name="connsiteX55" fmla="*/ 1567625 w 2818257"/>
                    <a:gd name="connsiteY55" fmla="*/ 2191417 h 3134772"/>
                    <a:gd name="connsiteX56" fmla="*/ 1146715 w 2818257"/>
                    <a:gd name="connsiteY56" fmla="*/ 2661571 h 3134772"/>
                    <a:gd name="connsiteX57" fmla="*/ 1147286 w 2818257"/>
                    <a:gd name="connsiteY57" fmla="*/ 2683479 h 3134772"/>
                    <a:gd name="connsiteX58" fmla="*/ 125063 w 2818257"/>
                    <a:gd name="connsiteY58" fmla="*/ 2683479 h 3134772"/>
                    <a:gd name="connsiteX59" fmla="*/ 107156 w 2818257"/>
                    <a:gd name="connsiteY59" fmla="*/ 2665571 h 3134772"/>
                    <a:gd name="connsiteX60" fmla="*/ 107156 w 2818257"/>
                    <a:gd name="connsiteY60" fmla="*/ 1121569 h 3134772"/>
                    <a:gd name="connsiteX61" fmla="*/ 112395 w 2818257"/>
                    <a:gd name="connsiteY61" fmla="*/ 1108901 h 3134772"/>
                    <a:gd name="connsiteX62" fmla="*/ 388715 w 2818257"/>
                    <a:gd name="connsiteY62" fmla="*/ 832580 h 3134772"/>
                    <a:gd name="connsiteX63" fmla="*/ 401288 w 2818257"/>
                    <a:gd name="connsiteY63" fmla="*/ 827342 h 3134772"/>
                    <a:gd name="connsiteX64" fmla="*/ 1152049 w 2818257"/>
                    <a:gd name="connsiteY64" fmla="*/ 827342 h 3134772"/>
                    <a:gd name="connsiteX65" fmla="*/ 1156145 w 2818257"/>
                    <a:gd name="connsiteY65" fmla="*/ 872490 h 3134772"/>
                    <a:gd name="connsiteX66" fmla="*/ 1250156 w 2818257"/>
                    <a:gd name="connsiteY66" fmla="*/ 955453 h 3134772"/>
                    <a:gd name="connsiteX67" fmla="*/ 1388269 w 2818257"/>
                    <a:gd name="connsiteY67" fmla="*/ 955453 h 3134772"/>
                    <a:gd name="connsiteX68" fmla="*/ 1420939 w 2818257"/>
                    <a:gd name="connsiteY68" fmla="*/ 1034224 h 3134772"/>
                    <a:gd name="connsiteX69" fmla="*/ 1323308 w 2818257"/>
                    <a:gd name="connsiteY69" fmla="*/ 1131856 h 3134772"/>
                    <a:gd name="connsiteX70" fmla="*/ 1315498 w 2818257"/>
                    <a:gd name="connsiteY70" fmla="*/ 1257014 h 3134772"/>
                    <a:gd name="connsiteX71" fmla="*/ 1449324 w 2818257"/>
                    <a:gd name="connsiteY71" fmla="*/ 1390841 h 3134772"/>
                    <a:gd name="connsiteX72" fmla="*/ 1567529 w 2818257"/>
                    <a:gd name="connsiteY72" fmla="*/ 1389317 h 3134772"/>
                    <a:gd name="connsiteX73" fmla="*/ 1567529 w 2818257"/>
                    <a:gd name="connsiteY73" fmla="*/ 1698498 h 3134772"/>
                    <a:gd name="connsiteX74" fmla="*/ 1621155 w 2818257"/>
                    <a:gd name="connsiteY74" fmla="*/ 1752124 h 3134772"/>
                    <a:gd name="connsiteX75" fmla="*/ 1674686 w 2818257"/>
                    <a:gd name="connsiteY75" fmla="*/ 1698498 h 3134772"/>
                    <a:gd name="connsiteX76" fmla="*/ 1674686 w 2818257"/>
                    <a:gd name="connsiteY76" fmla="*/ 1286637 h 3134772"/>
                    <a:gd name="connsiteX77" fmla="*/ 1750886 w 2818257"/>
                    <a:gd name="connsiteY77" fmla="*/ 1317974 h 3134772"/>
                    <a:gd name="connsiteX78" fmla="*/ 1750886 w 2818257"/>
                    <a:gd name="connsiteY78" fmla="*/ 1456182 h 3134772"/>
                    <a:gd name="connsiteX79" fmla="*/ 1833848 w 2818257"/>
                    <a:gd name="connsiteY79" fmla="*/ 1550194 h 3134772"/>
                    <a:gd name="connsiteX80" fmla="*/ 1928432 w 2818257"/>
                    <a:gd name="connsiteY80" fmla="*/ 1555909 h 3134772"/>
                    <a:gd name="connsiteX81" fmla="*/ 2023015 w 2818257"/>
                    <a:gd name="connsiteY81" fmla="*/ 1550098 h 3134772"/>
                    <a:gd name="connsiteX82" fmla="*/ 2105978 w 2818257"/>
                    <a:gd name="connsiteY82" fmla="*/ 1456087 h 3134772"/>
                    <a:gd name="connsiteX83" fmla="*/ 2105978 w 2818257"/>
                    <a:gd name="connsiteY83" fmla="*/ 1317879 h 3134772"/>
                    <a:gd name="connsiteX84" fmla="*/ 2184749 w 2818257"/>
                    <a:gd name="connsiteY84" fmla="*/ 1285304 h 3134772"/>
                    <a:gd name="connsiteX85" fmla="*/ 2282381 w 2818257"/>
                    <a:gd name="connsiteY85" fmla="*/ 1382935 h 3134772"/>
                    <a:gd name="connsiteX86" fmla="*/ 2407444 w 2818257"/>
                    <a:gd name="connsiteY86" fmla="*/ 1390841 h 3134772"/>
                    <a:gd name="connsiteX87" fmla="*/ 2407444 w 2818257"/>
                    <a:gd name="connsiteY87" fmla="*/ 1390841 h 3134772"/>
                    <a:gd name="connsiteX88" fmla="*/ 1619631 w 2818257"/>
                    <a:gd name="connsiteY88" fmla="*/ 2295620 h 3134772"/>
                    <a:gd name="connsiteX89" fmla="*/ 1985582 w 2818257"/>
                    <a:gd name="connsiteY89" fmla="*/ 2661571 h 3134772"/>
                    <a:gd name="connsiteX90" fmla="*/ 1619631 w 2818257"/>
                    <a:gd name="connsiteY90" fmla="*/ 3027521 h 3134772"/>
                    <a:gd name="connsiteX91" fmla="*/ 1253681 w 2818257"/>
                    <a:gd name="connsiteY91" fmla="*/ 2661571 h 3134772"/>
                    <a:gd name="connsiteX92" fmla="*/ 1619631 w 2818257"/>
                    <a:gd name="connsiteY92" fmla="*/ 2295620 h 3134772"/>
                    <a:gd name="connsiteX93" fmla="*/ 1619631 w 2818257"/>
                    <a:gd name="connsiteY93" fmla="*/ 2295620 h 3134772"/>
                    <a:gd name="connsiteX94" fmla="*/ 2142649 w 2818257"/>
                    <a:gd name="connsiteY94" fmla="*/ 1186434 h 3134772"/>
                    <a:gd name="connsiteX95" fmla="*/ 2065687 w 2818257"/>
                    <a:gd name="connsiteY95" fmla="*/ 1218248 h 3134772"/>
                    <a:gd name="connsiteX96" fmla="*/ 1998726 w 2818257"/>
                    <a:gd name="connsiteY96" fmla="*/ 1308735 h 3134772"/>
                    <a:gd name="connsiteX97" fmla="*/ 1998726 w 2818257"/>
                    <a:gd name="connsiteY97" fmla="*/ 1444943 h 3134772"/>
                    <a:gd name="connsiteX98" fmla="*/ 1857947 w 2818257"/>
                    <a:gd name="connsiteY98" fmla="*/ 1444943 h 3134772"/>
                    <a:gd name="connsiteX99" fmla="*/ 1857947 w 2818257"/>
                    <a:gd name="connsiteY99" fmla="*/ 1308735 h 3134772"/>
                    <a:gd name="connsiteX100" fmla="*/ 1790986 w 2818257"/>
                    <a:gd name="connsiteY100" fmla="*/ 1218248 h 3134772"/>
                    <a:gd name="connsiteX101" fmla="*/ 1714024 w 2818257"/>
                    <a:gd name="connsiteY101" fmla="*/ 1186434 h 3134772"/>
                    <a:gd name="connsiteX102" fmla="*/ 1602677 w 2818257"/>
                    <a:gd name="connsiteY102" fmla="*/ 1203103 h 3134772"/>
                    <a:gd name="connsiteX103" fmla="*/ 1506379 w 2818257"/>
                    <a:gd name="connsiteY103" fmla="*/ 1299401 h 3134772"/>
                    <a:gd name="connsiteX104" fmla="*/ 1406843 w 2818257"/>
                    <a:gd name="connsiteY104" fmla="*/ 1199864 h 3134772"/>
                    <a:gd name="connsiteX105" fmla="*/ 1503140 w 2818257"/>
                    <a:gd name="connsiteY105" fmla="*/ 1103567 h 3134772"/>
                    <a:gd name="connsiteX106" fmla="*/ 1519809 w 2818257"/>
                    <a:gd name="connsiteY106" fmla="*/ 992219 h 3134772"/>
                    <a:gd name="connsiteX107" fmla="*/ 1487900 w 2818257"/>
                    <a:gd name="connsiteY107" fmla="*/ 915257 h 3134772"/>
                    <a:gd name="connsiteX108" fmla="*/ 1397413 w 2818257"/>
                    <a:gd name="connsiteY108" fmla="*/ 848297 h 3134772"/>
                    <a:gd name="connsiteX109" fmla="*/ 1261110 w 2818257"/>
                    <a:gd name="connsiteY109" fmla="*/ 848297 h 3134772"/>
                    <a:gd name="connsiteX110" fmla="*/ 1257395 w 2818257"/>
                    <a:gd name="connsiteY110" fmla="*/ 777907 h 3134772"/>
                    <a:gd name="connsiteX111" fmla="*/ 1261110 w 2818257"/>
                    <a:gd name="connsiteY111" fmla="*/ 707517 h 3134772"/>
                    <a:gd name="connsiteX112" fmla="*/ 1397413 w 2818257"/>
                    <a:gd name="connsiteY112" fmla="*/ 707517 h 3134772"/>
                    <a:gd name="connsiteX113" fmla="*/ 1487900 w 2818257"/>
                    <a:gd name="connsiteY113" fmla="*/ 640556 h 3134772"/>
                    <a:gd name="connsiteX114" fmla="*/ 1519714 w 2818257"/>
                    <a:gd name="connsiteY114" fmla="*/ 563594 h 3134772"/>
                    <a:gd name="connsiteX115" fmla="*/ 1503045 w 2818257"/>
                    <a:gd name="connsiteY115" fmla="*/ 452247 h 3134772"/>
                    <a:gd name="connsiteX116" fmla="*/ 1406747 w 2818257"/>
                    <a:gd name="connsiteY116" fmla="*/ 355949 h 3134772"/>
                    <a:gd name="connsiteX117" fmla="*/ 1506284 w 2818257"/>
                    <a:gd name="connsiteY117" fmla="*/ 256413 h 3134772"/>
                    <a:gd name="connsiteX118" fmla="*/ 1602581 w 2818257"/>
                    <a:gd name="connsiteY118" fmla="*/ 352711 h 3134772"/>
                    <a:gd name="connsiteX119" fmla="*/ 1713929 w 2818257"/>
                    <a:gd name="connsiteY119" fmla="*/ 369380 h 3134772"/>
                    <a:gd name="connsiteX120" fmla="*/ 1790891 w 2818257"/>
                    <a:gd name="connsiteY120" fmla="*/ 337471 h 3134772"/>
                    <a:gd name="connsiteX121" fmla="*/ 1857851 w 2818257"/>
                    <a:gd name="connsiteY121" fmla="*/ 246983 h 3134772"/>
                    <a:gd name="connsiteX122" fmla="*/ 1857851 w 2818257"/>
                    <a:gd name="connsiteY122" fmla="*/ 110776 h 3134772"/>
                    <a:gd name="connsiteX123" fmla="*/ 1998631 w 2818257"/>
                    <a:gd name="connsiteY123" fmla="*/ 110776 h 3134772"/>
                    <a:gd name="connsiteX124" fmla="*/ 1998631 w 2818257"/>
                    <a:gd name="connsiteY124" fmla="*/ 246983 h 3134772"/>
                    <a:gd name="connsiteX125" fmla="*/ 2065592 w 2818257"/>
                    <a:gd name="connsiteY125" fmla="*/ 337471 h 3134772"/>
                    <a:gd name="connsiteX126" fmla="*/ 2142554 w 2818257"/>
                    <a:gd name="connsiteY126" fmla="*/ 369380 h 3134772"/>
                    <a:gd name="connsiteX127" fmla="*/ 2253901 w 2818257"/>
                    <a:gd name="connsiteY127" fmla="*/ 352711 h 3134772"/>
                    <a:gd name="connsiteX128" fmla="*/ 2350199 w 2818257"/>
                    <a:gd name="connsiteY128" fmla="*/ 256413 h 3134772"/>
                    <a:gd name="connsiteX129" fmla="*/ 2449735 w 2818257"/>
                    <a:gd name="connsiteY129" fmla="*/ 355949 h 3134772"/>
                    <a:gd name="connsiteX130" fmla="*/ 2353437 w 2818257"/>
                    <a:gd name="connsiteY130" fmla="*/ 452247 h 3134772"/>
                    <a:gd name="connsiteX131" fmla="*/ 2336768 w 2818257"/>
                    <a:gd name="connsiteY131" fmla="*/ 563594 h 3134772"/>
                    <a:gd name="connsiteX132" fmla="*/ 2368677 w 2818257"/>
                    <a:gd name="connsiteY132" fmla="*/ 640556 h 3134772"/>
                    <a:gd name="connsiteX133" fmla="*/ 2459165 w 2818257"/>
                    <a:gd name="connsiteY133" fmla="*/ 707517 h 3134772"/>
                    <a:gd name="connsiteX134" fmla="*/ 2595372 w 2818257"/>
                    <a:gd name="connsiteY134" fmla="*/ 707517 h 3134772"/>
                    <a:gd name="connsiteX135" fmla="*/ 2599087 w 2818257"/>
                    <a:gd name="connsiteY135" fmla="*/ 777907 h 3134772"/>
                    <a:gd name="connsiteX136" fmla="*/ 2595372 w 2818257"/>
                    <a:gd name="connsiteY136" fmla="*/ 848297 h 3134772"/>
                    <a:gd name="connsiteX137" fmla="*/ 2459165 w 2818257"/>
                    <a:gd name="connsiteY137" fmla="*/ 848297 h 3134772"/>
                    <a:gd name="connsiteX138" fmla="*/ 2368677 w 2818257"/>
                    <a:gd name="connsiteY138" fmla="*/ 915257 h 3134772"/>
                    <a:gd name="connsiteX139" fmla="*/ 2336768 w 2818257"/>
                    <a:gd name="connsiteY139" fmla="*/ 992219 h 3134772"/>
                    <a:gd name="connsiteX140" fmla="*/ 2353437 w 2818257"/>
                    <a:gd name="connsiteY140" fmla="*/ 1103567 h 3134772"/>
                    <a:gd name="connsiteX141" fmla="*/ 2449735 w 2818257"/>
                    <a:gd name="connsiteY141" fmla="*/ 1199864 h 3134772"/>
                    <a:gd name="connsiteX142" fmla="*/ 2350199 w 2818257"/>
                    <a:gd name="connsiteY142" fmla="*/ 1299401 h 3134772"/>
                    <a:gd name="connsiteX143" fmla="*/ 2253901 w 2818257"/>
                    <a:gd name="connsiteY143" fmla="*/ 1203103 h 3134772"/>
                    <a:gd name="connsiteX144" fmla="*/ 2142649 w 2818257"/>
                    <a:gd name="connsiteY144" fmla="*/ 1186434 h 3134772"/>
                    <a:gd name="connsiteX145" fmla="*/ 2142649 w 2818257"/>
                    <a:gd name="connsiteY145" fmla="*/ 1186434 h 313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</a:cxnLst>
                  <a:rect l="l" t="t" r="r" b="b"/>
                  <a:pathLst>
                    <a:path w="2818257" h="3134772">
                      <a:moveTo>
                        <a:pt x="2407444" y="1390841"/>
                      </a:moveTo>
                      <a:cubicBezTo>
                        <a:pt x="2457260" y="1351883"/>
                        <a:pt x="2502218" y="1306830"/>
                        <a:pt x="2541270" y="1257014"/>
                      </a:cubicBezTo>
                      <a:cubicBezTo>
                        <a:pt x="2570607" y="1219486"/>
                        <a:pt x="2567273" y="1165670"/>
                        <a:pt x="2533460" y="1131856"/>
                      </a:cubicBezTo>
                      <a:lnTo>
                        <a:pt x="2435828" y="1034224"/>
                      </a:lnTo>
                      <a:cubicBezTo>
                        <a:pt x="2448592" y="1008888"/>
                        <a:pt x="2459546" y="982409"/>
                        <a:pt x="2468404" y="955453"/>
                      </a:cubicBezTo>
                      <a:lnTo>
                        <a:pt x="2606612" y="955453"/>
                      </a:lnTo>
                      <a:cubicBezTo>
                        <a:pt x="2654427" y="955453"/>
                        <a:pt x="2694908" y="919734"/>
                        <a:pt x="2700623" y="872490"/>
                      </a:cubicBezTo>
                      <a:cubicBezTo>
                        <a:pt x="2702433" y="857536"/>
                        <a:pt x="2703862" y="842486"/>
                        <a:pt x="2704719" y="827342"/>
                      </a:cubicBezTo>
                      <a:lnTo>
                        <a:pt x="2764631" y="827342"/>
                      </a:lnTo>
                      <a:cubicBezTo>
                        <a:pt x="2794254" y="827342"/>
                        <a:pt x="2818257" y="803339"/>
                        <a:pt x="2818257" y="773811"/>
                      </a:cubicBezTo>
                      <a:cubicBezTo>
                        <a:pt x="2818257" y="744188"/>
                        <a:pt x="2794254" y="720185"/>
                        <a:pt x="2764631" y="720185"/>
                      </a:cubicBezTo>
                      <a:lnTo>
                        <a:pt x="2704053" y="720185"/>
                      </a:lnTo>
                      <a:cubicBezTo>
                        <a:pt x="2703195" y="707803"/>
                        <a:pt x="2702052" y="695420"/>
                        <a:pt x="2700528" y="683133"/>
                      </a:cubicBezTo>
                      <a:cubicBezTo>
                        <a:pt x="2694718" y="635889"/>
                        <a:pt x="2654332" y="600266"/>
                        <a:pt x="2606516" y="600266"/>
                      </a:cubicBezTo>
                      <a:lnTo>
                        <a:pt x="2468404" y="600266"/>
                      </a:lnTo>
                      <a:cubicBezTo>
                        <a:pt x="2459546" y="573215"/>
                        <a:pt x="2448592" y="546830"/>
                        <a:pt x="2435733" y="521494"/>
                      </a:cubicBezTo>
                      <a:lnTo>
                        <a:pt x="2533364" y="423863"/>
                      </a:lnTo>
                      <a:cubicBezTo>
                        <a:pt x="2567178" y="390049"/>
                        <a:pt x="2570512" y="336233"/>
                        <a:pt x="2541175" y="298704"/>
                      </a:cubicBezTo>
                      <a:cubicBezTo>
                        <a:pt x="2502218" y="248888"/>
                        <a:pt x="2457164" y="203930"/>
                        <a:pt x="2407349" y="164878"/>
                      </a:cubicBezTo>
                      <a:cubicBezTo>
                        <a:pt x="2369820" y="135541"/>
                        <a:pt x="2316004" y="138875"/>
                        <a:pt x="2282190" y="172688"/>
                      </a:cubicBezTo>
                      <a:lnTo>
                        <a:pt x="2184559" y="270320"/>
                      </a:lnTo>
                      <a:cubicBezTo>
                        <a:pt x="2159222" y="257556"/>
                        <a:pt x="2132838" y="246602"/>
                        <a:pt x="2105787" y="237744"/>
                      </a:cubicBezTo>
                      <a:lnTo>
                        <a:pt x="2105787" y="99727"/>
                      </a:lnTo>
                      <a:cubicBezTo>
                        <a:pt x="2105787" y="51911"/>
                        <a:pt x="2070164" y="11430"/>
                        <a:pt x="2022824" y="5715"/>
                      </a:cubicBezTo>
                      <a:cubicBezTo>
                        <a:pt x="1960340" y="-1905"/>
                        <a:pt x="1896047" y="-1905"/>
                        <a:pt x="1833563" y="5715"/>
                      </a:cubicBezTo>
                      <a:cubicBezTo>
                        <a:pt x="1786318" y="11525"/>
                        <a:pt x="1750600" y="51911"/>
                        <a:pt x="1750600" y="99727"/>
                      </a:cubicBezTo>
                      <a:lnTo>
                        <a:pt x="1750600" y="237839"/>
                      </a:lnTo>
                      <a:cubicBezTo>
                        <a:pt x="1723549" y="246698"/>
                        <a:pt x="1697164" y="257651"/>
                        <a:pt x="1671828" y="270510"/>
                      </a:cubicBezTo>
                      <a:lnTo>
                        <a:pt x="1574197" y="172879"/>
                      </a:lnTo>
                      <a:cubicBezTo>
                        <a:pt x="1540383" y="139065"/>
                        <a:pt x="1486567" y="135636"/>
                        <a:pt x="1449038" y="165068"/>
                      </a:cubicBezTo>
                      <a:cubicBezTo>
                        <a:pt x="1399223" y="204026"/>
                        <a:pt x="1354264" y="249079"/>
                        <a:pt x="1315212" y="298895"/>
                      </a:cubicBezTo>
                      <a:cubicBezTo>
                        <a:pt x="1285875" y="336423"/>
                        <a:pt x="1289209" y="390239"/>
                        <a:pt x="1323118" y="424053"/>
                      </a:cubicBezTo>
                      <a:lnTo>
                        <a:pt x="1420749" y="521684"/>
                      </a:lnTo>
                      <a:cubicBezTo>
                        <a:pt x="1407986" y="547021"/>
                        <a:pt x="1397032" y="573500"/>
                        <a:pt x="1388174" y="600456"/>
                      </a:cubicBezTo>
                      <a:lnTo>
                        <a:pt x="1249966" y="600456"/>
                      </a:lnTo>
                      <a:cubicBezTo>
                        <a:pt x="1202150" y="600456"/>
                        <a:pt x="1161764" y="636080"/>
                        <a:pt x="1155954" y="683419"/>
                      </a:cubicBezTo>
                      <a:cubicBezTo>
                        <a:pt x="1154430" y="695706"/>
                        <a:pt x="1153382" y="707993"/>
                        <a:pt x="1152430" y="720376"/>
                      </a:cubicBezTo>
                      <a:lnTo>
                        <a:pt x="401288" y="720376"/>
                      </a:lnTo>
                      <a:cubicBezTo>
                        <a:pt x="367951" y="720376"/>
                        <a:pt x="336518" y="733425"/>
                        <a:pt x="312896" y="756952"/>
                      </a:cubicBezTo>
                      <a:lnTo>
                        <a:pt x="36576" y="1033177"/>
                      </a:lnTo>
                      <a:cubicBezTo>
                        <a:pt x="12954" y="1056799"/>
                        <a:pt x="0" y="1088231"/>
                        <a:pt x="0" y="1121569"/>
                      </a:cubicBezTo>
                      <a:lnTo>
                        <a:pt x="0" y="2665571"/>
                      </a:lnTo>
                      <a:cubicBezTo>
                        <a:pt x="0" y="2734437"/>
                        <a:pt x="56102" y="2790635"/>
                        <a:pt x="125063" y="2790635"/>
                      </a:cubicBezTo>
                      <a:lnTo>
                        <a:pt x="911162" y="2790635"/>
                      </a:lnTo>
                      <a:lnTo>
                        <a:pt x="911162" y="2844451"/>
                      </a:lnTo>
                      <a:cubicBezTo>
                        <a:pt x="911162" y="2874074"/>
                        <a:pt x="935165" y="2898077"/>
                        <a:pt x="964787" y="2898077"/>
                      </a:cubicBezTo>
                      <a:cubicBezTo>
                        <a:pt x="994410" y="2898077"/>
                        <a:pt x="1018413" y="2874074"/>
                        <a:pt x="1018413" y="2844451"/>
                      </a:cubicBezTo>
                      <a:lnTo>
                        <a:pt x="1018413" y="2790635"/>
                      </a:lnTo>
                      <a:lnTo>
                        <a:pt x="1164717" y="2790635"/>
                      </a:lnTo>
                      <a:cubicBezTo>
                        <a:pt x="1221010" y="2988945"/>
                        <a:pt x="1403699" y="3134773"/>
                        <a:pt x="1619822" y="3134773"/>
                      </a:cubicBezTo>
                      <a:cubicBezTo>
                        <a:pt x="1880711" y="3134773"/>
                        <a:pt x="2092928" y="2922556"/>
                        <a:pt x="2092928" y="2661666"/>
                      </a:cubicBezTo>
                      <a:cubicBezTo>
                        <a:pt x="2092928" y="2419350"/>
                        <a:pt x="1909858" y="2219135"/>
                        <a:pt x="1674781" y="2191893"/>
                      </a:cubicBezTo>
                      <a:lnTo>
                        <a:pt x="1674781" y="1948434"/>
                      </a:lnTo>
                      <a:cubicBezTo>
                        <a:pt x="1674781" y="1918907"/>
                        <a:pt x="1650778" y="1894808"/>
                        <a:pt x="1621250" y="1894808"/>
                      </a:cubicBezTo>
                      <a:cubicBezTo>
                        <a:pt x="1591628" y="1894808"/>
                        <a:pt x="1567625" y="1918811"/>
                        <a:pt x="1567625" y="1948434"/>
                      </a:cubicBezTo>
                      <a:lnTo>
                        <a:pt x="1567625" y="2191417"/>
                      </a:lnTo>
                      <a:cubicBezTo>
                        <a:pt x="1331214" y="2217515"/>
                        <a:pt x="1146715" y="2418398"/>
                        <a:pt x="1146715" y="2661571"/>
                      </a:cubicBezTo>
                      <a:cubicBezTo>
                        <a:pt x="1146715" y="2668905"/>
                        <a:pt x="1146905" y="2676239"/>
                        <a:pt x="1147286" y="2683479"/>
                      </a:cubicBezTo>
                      <a:lnTo>
                        <a:pt x="125063" y="2683479"/>
                      </a:lnTo>
                      <a:cubicBezTo>
                        <a:pt x="115157" y="2683479"/>
                        <a:pt x="107156" y="2675477"/>
                        <a:pt x="107156" y="2665571"/>
                      </a:cubicBezTo>
                      <a:lnTo>
                        <a:pt x="107156" y="1121569"/>
                      </a:lnTo>
                      <a:cubicBezTo>
                        <a:pt x="107156" y="1116806"/>
                        <a:pt x="109061" y="1112234"/>
                        <a:pt x="112395" y="1108901"/>
                      </a:cubicBezTo>
                      <a:lnTo>
                        <a:pt x="388715" y="832580"/>
                      </a:lnTo>
                      <a:cubicBezTo>
                        <a:pt x="392049" y="829151"/>
                        <a:pt x="396526" y="827342"/>
                        <a:pt x="401288" y="827342"/>
                      </a:cubicBezTo>
                      <a:lnTo>
                        <a:pt x="1152049" y="827342"/>
                      </a:lnTo>
                      <a:cubicBezTo>
                        <a:pt x="1153001" y="842391"/>
                        <a:pt x="1154335" y="857536"/>
                        <a:pt x="1156145" y="872490"/>
                      </a:cubicBezTo>
                      <a:cubicBezTo>
                        <a:pt x="1161955" y="919734"/>
                        <a:pt x="1202341" y="955453"/>
                        <a:pt x="1250156" y="955453"/>
                      </a:cubicBezTo>
                      <a:lnTo>
                        <a:pt x="1388269" y="955453"/>
                      </a:lnTo>
                      <a:cubicBezTo>
                        <a:pt x="1397127" y="982409"/>
                        <a:pt x="1408081" y="1008888"/>
                        <a:pt x="1420939" y="1034224"/>
                      </a:cubicBezTo>
                      <a:lnTo>
                        <a:pt x="1323308" y="1131856"/>
                      </a:lnTo>
                      <a:cubicBezTo>
                        <a:pt x="1289495" y="1165670"/>
                        <a:pt x="1286066" y="1219486"/>
                        <a:pt x="1315498" y="1257014"/>
                      </a:cubicBezTo>
                      <a:cubicBezTo>
                        <a:pt x="1354455" y="1306830"/>
                        <a:pt x="1399508" y="1351883"/>
                        <a:pt x="1449324" y="1390841"/>
                      </a:cubicBezTo>
                      <a:cubicBezTo>
                        <a:pt x="1484376" y="1418273"/>
                        <a:pt x="1533620" y="1417130"/>
                        <a:pt x="1567529" y="1389317"/>
                      </a:cubicBezTo>
                      <a:lnTo>
                        <a:pt x="1567529" y="1698498"/>
                      </a:lnTo>
                      <a:cubicBezTo>
                        <a:pt x="1567529" y="1728026"/>
                        <a:pt x="1591532" y="1752124"/>
                        <a:pt x="1621155" y="1752124"/>
                      </a:cubicBezTo>
                      <a:cubicBezTo>
                        <a:pt x="1650683" y="1752124"/>
                        <a:pt x="1674686" y="1728121"/>
                        <a:pt x="1674686" y="1698498"/>
                      </a:cubicBezTo>
                      <a:lnTo>
                        <a:pt x="1674686" y="1286637"/>
                      </a:lnTo>
                      <a:cubicBezTo>
                        <a:pt x="1699260" y="1298924"/>
                        <a:pt x="1724787" y="1309402"/>
                        <a:pt x="1750886" y="1317974"/>
                      </a:cubicBezTo>
                      <a:lnTo>
                        <a:pt x="1750886" y="1456182"/>
                      </a:lnTo>
                      <a:cubicBezTo>
                        <a:pt x="1750886" y="1503998"/>
                        <a:pt x="1786509" y="1544479"/>
                        <a:pt x="1833848" y="1550194"/>
                      </a:cubicBezTo>
                      <a:cubicBezTo>
                        <a:pt x="1865090" y="1554004"/>
                        <a:pt x="1896999" y="1555909"/>
                        <a:pt x="1928432" y="1555909"/>
                      </a:cubicBezTo>
                      <a:cubicBezTo>
                        <a:pt x="1959959" y="1555909"/>
                        <a:pt x="1991773" y="1554004"/>
                        <a:pt x="2023015" y="1550098"/>
                      </a:cubicBezTo>
                      <a:cubicBezTo>
                        <a:pt x="2070259" y="1544384"/>
                        <a:pt x="2105978" y="1503998"/>
                        <a:pt x="2105978" y="1456087"/>
                      </a:cubicBezTo>
                      <a:lnTo>
                        <a:pt x="2105978" y="1317879"/>
                      </a:lnTo>
                      <a:cubicBezTo>
                        <a:pt x="2133029" y="1309021"/>
                        <a:pt x="2159413" y="1298067"/>
                        <a:pt x="2184749" y="1285304"/>
                      </a:cubicBezTo>
                      <a:lnTo>
                        <a:pt x="2282381" y="1382935"/>
                      </a:lnTo>
                      <a:cubicBezTo>
                        <a:pt x="2316194" y="1416844"/>
                        <a:pt x="2370011" y="1420177"/>
                        <a:pt x="2407444" y="1390841"/>
                      </a:cubicBezTo>
                      <a:lnTo>
                        <a:pt x="2407444" y="1390841"/>
                      </a:lnTo>
                      <a:close/>
                      <a:moveTo>
                        <a:pt x="1619631" y="2295620"/>
                      </a:moveTo>
                      <a:cubicBezTo>
                        <a:pt x="1821466" y="2295620"/>
                        <a:pt x="1985582" y="2459736"/>
                        <a:pt x="1985582" y="2661571"/>
                      </a:cubicBezTo>
                      <a:cubicBezTo>
                        <a:pt x="1985582" y="2863406"/>
                        <a:pt x="1821371" y="3027521"/>
                        <a:pt x="1619631" y="3027521"/>
                      </a:cubicBezTo>
                      <a:cubicBezTo>
                        <a:pt x="1417796" y="3027521"/>
                        <a:pt x="1253681" y="2863406"/>
                        <a:pt x="1253681" y="2661571"/>
                      </a:cubicBezTo>
                      <a:cubicBezTo>
                        <a:pt x="1253681" y="2459736"/>
                        <a:pt x="1417796" y="2295620"/>
                        <a:pt x="1619631" y="2295620"/>
                      </a:cubicBezTo>
                      <a:lnTo>
                        <a:pt x="1619631" y="2295620"/>
                      </a:lnTo>
                      <a:close/>
                      <a:moveTo>
                        <a:pt x="2142649" y="1186434"/>
                      </a:moveTo>
                      <a:cubicBezTo>
                        <a:pt x="2118074" y="1199388"/>
                        <a:pt x="2092166" y="1210056"/>
                        <a:pt x="2065687" y="1218248"/>
                      </a:cubicBezTo>
                      <a:cubicBezTo>
                        <a:pt x="2025682" y="1230725"/>
                        <a:pt x="1998726" y="1267111"/>
                        <a:pt x="1998726" y="1308735"/>
                      </a:cubicBezTo>
                      <a:lnTo>
                        <a:pt x="1998726" y="1444943"/>
                      </a:lnTo>
                      <a:cubicBezTo>
                        <a:pt x="1952054" y="1449800"/>
                        <a:pt x="1904619" y="1449800"/>
                        <a:pt x="1857947" y="1444943"/>
                      </a:cubicBezTo>
                      <a:lnTo>
                        <a:pt x="1857947" y="1308735"/>
                      </a:lnTo>
                      <a:cubicBezTo>
                        <a:pt x="1857947" y="1267016"/>
                        <a:pt x="1831086" y="1230725"/>
                        <a:pt x="1790986" y="1218248"/>
                      </a:cubicBezTo>
                      <a:cubicBezTo>
                        <a:pt x="1764506" y="1210056"/>
                        <a:pt x="1738598" y="1199293"/>
                        <a:pt x="1714024" y="1186434"/>
                      </a:cubicBezTo>
                      <a:cubicBezTo>
                        <a:pt x="1676876" y="1166908"/>
                        <a:pt x="1632204" y="1173671"/>
                        <a:pt x="1602677" y="1203103"/>
                      </a:cubicBezTo>
                      <a:lnTo>
                        <a:pt x="1506379" y="1299401"/>
                      </a:lnTo>
                      <a:cubicBezTo>
                        <a:pt x="1469803" y="1269873"/>
                        <a:pt x="1436465" y="1236440"/>
                        <a:pt x="1406843" y="1199864"/>
                      </a:cubicBezTo>
                      <a:lnTo>
                        <a:pt x="1503140" y="1103567"/>
                      </a:lnTo>
                      <a:cubicBezTo>
                        <a:pt x="1532573" y="1074134"/>
                        <a:pt x="1539335" y="1029367"/>
                        <a:pt x="1519809" y="992219"/>
                      </a:cubicBezTo>
                      <a:cubicBezTo>
                        <a:pt x="1506950" y="967645"/>
                        <a:pt x="1496187" y="941737"/>
                        <a:pt x="1487900" y="915257"/>
                      </a:cubicBezTo>
                      <a:cubicBezTo>
                        <a:pt x="1475423" y="875252"/>
                        <a:pt x="1439037" y="848297"/>
                        <a:pt x="1397413" y="848297"/>
                      </a:cubicBezTo>
                      <a:lnTo>
                        <a:pt x="1261110" y="848297"/>
                      </a:lnTo>
                      <a:cubicBezTo>
                        <a:pt x="1258634" y="824960"/>
                        <a:pt x="1257395" y="801338"/>
                        <a:pt x="1257395" y="777907"/>
                      </a:cubicBezTo>
                      <a:cubicBezTo>
                        <a:pt x="1257395" y="754475"/>
                        <a:pt x="1258634" y="730853"/>
                        <a:pt x="1261110" y="707517"/>
                      </a:cubicBezTo>
                      <a:lnTo>
                        <a:pt x="1397413" y="707517"/>
                      </a:lnTo>
                      <a:cubicBezTo>
                        <a:pt x="1439037" y="707517"/>
                        <a:pt x="1475423" y="680657"/>
                        <a:pt x="1487900" y="640556"/>
                      </a:cubicBezTo>
                      <a:cubicBezTo>
                        <a:pt x="1496187" y="614077"/>
                        <a:pt x="1506855" y="588169"/>
                        <a:pt x="1519714" y="563594"/>
                      </a:cubicBezTo>
                      <a:cubicBezTo>
                        <a:pt x="1539240" y="526447"/>
                        <a:pt x="1532573" y="481775"/>
                        <a:pt x="1503045" y="452247"/>
                      </a:cubicBezTo>
                      <a:lnTo>
                        <a:pt x="1406747" y="355949"/>
                      </a:lnTo>
                      <a:cubicBezTo>
                        <a:pt x="1436370" y="319373"/>
                        <a:pt x="1469803" y="286036"/>
                        <a:pt x="1506284" y="256413"/>
                      </a:cubicBezTo>
                      <a:lnTo>
                        <a:pt x="1602581" y="352711"/>
                      </a:lnTo>
                      <a:cubicBezTo>
                        <a:pt x="1632014" y="382143"/>
                        <a:pt x="1676781" y="388810"/>
                        <a:pt x="1713929" y="369380"/>
                      </a:cubicBezTo>
                      <a:cubicBezTo>
                        <a:pt x="1738503" y="356426"/>
                        <a:pt x="1764411" y="345758"/>
                        <a:pt x="1790891" y="337471"/>
                      </a:cubicBezTo>
                      <a:cubicBezTo>
                        <a:pt x="1830896" y="325088"/>
                        <a:pt x="1857851" y="288608"/>
                        <a:pt x="1857851" y="246983"/>
                      </a:cubicBezTo>
                      <a:lnTo>
                        <a:pt x="1857851" y="110776"/>
                      </a:lnTo>
                      <a:cubicBezTo>
                        <a:pt x="1904524" y="105918"/>
                        <a:pt x="1951958" y="105918"/>
                        <a:pt x="1998631" y="110776"/>
                      </a:cubicBezTo>
                      <a:lnTo>
                        <a:pt x="1998631" y="246983"/>
                      </a:lnTo>
                      <a:cubicBezTo>
                        <a:pt x="1998631" y="288703"/>
                        <a:pt x="2025587" y="324993"/>
                        <a:pt x="2065592" y="337471"/>
                      </a:cubicBezTo>
                      <a:cubicBezTo>
                        <a:pt x="2092166" y="345758"/>
                        <a:pt x="2117979" y="356426"/>
                        <a:pt x="2142554" y="369380"/>
                      </a:cubicBezTo>
                      <a:cubicBezTo>
                        <a:pt x="2179701" y="388906"/>
                        <a:pt x="2224373" y="382143"/>
                        <a:pt x="2253901" y="352711"/>
                      </a:cubicBezTo>
                      <a:lnTo>
                        <a:pt x="2350199" y="256413"/>
                      </a:lnTo>
                      <a:cubicBezTo>
                        <a:pt x="2386775" y="286036"/>
                        <a:pt x="2420112" y="319469"/>
                        <a:pt x="2449735" y="355949"/>
                      </a:cubicBezTo>
                      <a:lnTo>
                        <a:pt x="2353437" y="452247"/>
                      </a:lnTo>
                      <a:cubicBezTo>
                        <a:pt x="2324005" y="481679"/>
                        <a:pt x="2317242" y="526447"/>
                        <a:pt x="2336768" y="563594"/>
                      </a:cubicBezTo>
                      <a:cubicBezTo>
                        <a:pt x="2349722" y="588169"/>
                        <a:pt x="2360390" y="614077"/>
                        <a:pt x="2368677" y="640556"/>
                      </a:cubicBezTo>
                      <a:cubicBezTo>
                        <a:pt x="2381155" y="680561"/>
                        <a:pt x="2417445" y="707517"/>
                        <a:pt x="2459165" y="707517"/>
                      </a:cubicBezTo>
                      <a:lnTo>
                        <a:pt x="2595372" y="707517"/>
                      </a:lnTo>
                      <a:cubicBezTo>
                        <a:pt x="2597849" y="730853"/>
                        <a:pt x="2599087" y="754475"/>
                        <a:pt x="2599087" y="777907"/>
                      </a:cubicBezTo>
                      <a:cubicBezTo>
                        <a:pt x="2599087" y="801338"/>
                        <a:pt x="2597849" y="824960"/>
                        <a:pt x="2595372" y="848297"/>
                      </a:cubicBezTo>
                      <a:lnTo>
                        <a:pt x="2459165" y="848297"/>
                      </a:lnTo>
                      <a:cubicBezTo>
                        <a:pt x="2417445" y="848297"/>
                        <a:pt x="2381155" y="875157"/>
                        <a:pt x="2368677" y="915257"/>
                      </a:cubicBezTo>
                      <a:cubicBezTo>
                        <a:pt x="2360390" y="941737"/>
                        <a:pt x="2349722" y="967645"/>
                        <a:pt x="2336768" y="992219"/>
                      </a:cubicBezTo>
                      <a:cubicBezTo>
                        <a:pt x="2317242" y="1029367"/>
                        <a:pt x="2324005" y="1074039"/>
                        <a:pt x="2353437" y="1103567"/>
                      </a:cubicBezTo>
                      <a:lnTo>
                        <a:pt x="2449735" y="1199864"/>
                      </a:lnTo>
                      <a:cubicBezTo>
                        <a:pt x="2420112" y="1236440"/>
                        <a:pt x="2386679" y="1269778"/>
                        <a:pt x="2350199" y="1299401"/>
                      </a:cubicBezTo>
                      <a:lnTo>
                        <a:pt x="2253901" y="1203103"/>
                      </a:lnTo>
                      <a:cubicBezTo>
                        <a:pt x="2224564" y="1173671"/>
                        <a:pt x="2179796" y="1166908"/>
                        <a:pt x="2142649" y="1186434"/>
                      </a:cubicBezTo>
                      <a:lnTo>
                        <a:pt x="2142649" y="11864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0" name="任意多边形: 形状 147"/>
                <p:cNvSpPr/>
                <p:nvPr/>
              </p:nvSpPr>
              <p:spPr>
                <a:xfrm>
                  <a:off x="5817203" y="2008727"/>
                  <a:ext cx="756761" cy="756666"/>
                </a:xfrm>
                <a:custGeom>
                  <a:avLst/>
                  <a:gdLst>
                    <a:gd name="connsiteX0" fmla="*/ 653606 w 756761"/>
                    <a:gd name="connsiteY0" fmla="*/ 197834 h 756666"/>
                    <a:gd name="connsiteX1" fmla="*/ 626364 w 756761"/>
                    <a:gd name="connsiteY1" fmla="*/ 268605 h 756666"/>
                    <a:gd name="connsiteX2" fmla="*/ 649605 w 756761"/>
                    <a:gd name="connsiteY2" fmla="*/ 378333 h 756666"/>
                    <a:gd name="connsiteX3" fmla="*/ 378333 w 756761"/>
                    <a:gd name="connsiteY3" fmla="*/ 649510 h 756666"/>
                    <a:gd name="connsiteX4" fmla="*/ 107156 w 756761"/>
                    <a:gd name="connsiteY4" fmla="*/ 378333 h 756666"/>
                    <a:gd name="connsiteX5" fmla="*/ 378333 w 756761"/>
                    <a:gd name="connsiteY5" fmla="*/ 107156 h 756666"/>
                    <a:gd name="connsiteX6" fmla="*/ 474726 w 756761"/>
                    <a:gd name="connsiteY6" fmla="*/ 124873 h 756666"/>
                    <a:gd name="connsiteX7" fmla="*/ 543878 w 756761"/>
                    <a:gd name="connsiteY7" fmla="*/ 93821 h 756666"/>
                    <a:gd name="connsiteX8" fmla="*/ 512826 w 756761"/>
                    <a:gd name="connsiteY8" fmla="*/ 24670 h 756666"/>
                    <a:gd name="connsiteX9" fmla="*/ 378333 w 756761"/>
                    <a:gd name="connsiteY9" fmla="*/ 0 h 756666"/>
                    <a:gd name="connsiteX10" fmla="*/ 0 w 756761"/>
                    <a:gd name="connsiteY10" fmla="*/ 378333 h 756666"/>
                    <a:gd name="connsiteX11" fmla="*/ 378333 w 756761"/>
                    <a:gd name="connsiteY11" fmla="*/ 756666 h 756666"/>
                    <a:gd name="connsiteX12" fmla="*/ 756761 w 756761"/>
                    <a:gd name="connsiteY12" fmla="*/ 378333 h 756666"/>
                    <a:gd name="connsiteX13" fmla="*/ 724281 w 756761"/>
                    <a:gd name="connsiteY13" fmla="*/ 225076 h 756666"/>
                    <a:gd name="connsiteX14" fmla="*/ 653606 w 756761"/>
                    <a:gd name="connsiteY14" fmla="*/ 197834 h 756666"/>
                    <a:gd name="connsiteX15" fmla="*/ 653606 w 756761"/>
                    <a:gd name="connsiteY15" fmla="*/ 197834 h 756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56761" h="756666">
                      <a:moveTo>
                        <a:pt x="653606" y="197834"/>
                      </a:moveTo>
                      <a:cubicBezTo>
                        <a:pt x="626555" y="209836"/>
                        <a:pt x="614363" y="241554"/>
                        <a:pt x="626364" y="268605"/>
                      </a:cubicBezTo>
                      <a:cubicBezTo>
                        <a:pt x="641795" y="303276"/>
                        <a:pt x="649605" y="340233"/>
                        <a:pt x="649605" y="378333"/>
                      </a:cubicBezTo>
                      <a:cubicBezTo>
                        <a:pt x="649605" y="527876"/>
                        <a:pt x="527971" y="649510"/>
                        <a:pt x="378333" y="649510"/>
                      </a:cubicBezTo>
                      <a:cubicBezTo>
                        <a:pt x="228791" y="649510"/>
                        <a:pt x="107156" y="527876"/>
                        <a:pt x="107156" y="378333"/>
                      </a:cubicBezTo>
                      <a:cubicBezTo>
                        <a:pt x="107156" y="228791"/>
                        <a:pt x="228791" y="107156"/>
                        <a:pt x="378333" y="107156"/>
                      </a:cubicBezTo>
                      <a:cubicBezTo>
                        <a:pt x="411480" y="107156"/>
                        <a:pt x="443865" y="113062"/>
                        <a:pt x="474726" y="124873"/>
                      </a:cubicBezTo>
                      <a:cubicBezTo>
                        <a:pt x="502349" y="135350"/>
                        <a:pt x="533305" y="121444"/>
                        <a:pt x="543878" y="93821"/>
                      </a:cubicBezTo>
                      <a:cubicBezTo>
                        <a:pt x="554355" y="66104"/>
                        <a:pt x="540544" y="35243"/>
                        <a:pt x="512826" y="24670"/>
                      </a:cubicBezTo>
                      <a:cubicBezTo>
                        <a:pt x="469773" y="8287"/>
                        <a:pt x="424529" y="0"/>
                        <a:pt x="378333" y="0"/>
                      </a:cubicBezTo>
                      <a:cubicBezTo>
                        <a:pt x="169736" y="0"/>
                        <a:pt x="0" y="169736"/>
                        <a:pt x="0" y="378333"/>
                      </a:cubicBezTo>
                      <a:cubicBezTo>
                        <a:pt x="0" y="587026"/>
                        <a:pt x="169736" y="756666"/>
                        <a:pt x="378333" y="756666"/>
                      </a:cubicBezTo>
                      <a:cubicBezTo>
                        <a:pt x="587026" y="756666"/>
                        <a:pt x="756761" y="586931"/>
                        <a:pt x="756761" y="378333"/>
                      </a:cubicBezTo>
                      <a:cubicBezTo>
                        <a:pt x="756761" y="325184"/>
                        <a:pt x="745808" y="273558"/>
                        <a:pt x="724281" y="225076"/>
                      </a:cubicBezTo>
                      <a:cubicBezTo>
                        <a:pt x="712280" y="198025"/>
                        <a:pt x="680657" y="185833"/>
                        <a:pt x="653606" y="197834"/>
                      </a:cubicBezTo>
                      <a:lnTo>
                        <a:pt x="653606" y="1978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1" name="任意多边形: 形状 148"/>
                <p:cNvSpPr/>
                <p:nvPr/>
              </p:nvSpPr>
              <p:spPr>
                <a:xfrm>
                  <a:off x="6029227" y="2220752"/>
                  <a:ext cx="332613" cy="332614"/>
                </a:xfrm>
                <a:custGeom>
                  <a:avLst/>
                  <a:gdLst>
                    <a:gd name="connsiteX0" fmla="*/ 166306 w 332613"/>
                    <a:gd name="connsiteY0" fmla="*/ 0 h 332612"/>
                    <a:gd name="connsiteX1" fmla="*/ 0 w 332613"/>
                    <a:gd name="connsiteY1" fmla="*/ 166306 h 332612"/>
                    <a:gd name="connsiteX2" fmla="*/ 166306 w 332613"/>
                    <a:gd name="connsiteY2" fmla="*/ 332613 h 332612"/>
                    <a:gd name="connsiteX3" fmla="*/ 332613 w 332613"/>
                    <a:gd name="connsiteY3" fmla="*/ 166306 h 332612"/>
                    <a:gd name="connsiteX4" fmla="*/ 166306 w 332613"/>
                    <a:gd name="connsiteY4" fmla="*/ 0 h 332612"/>
                    <a:gd name="connsiteX5" fmla="*/ 166306 w 332613"/>
                    <a:gd name="connsiteY5" fmla="*/ 0 h 332612"/>
                    <a:gd name="connsiteX6" fmla="*/ 166306 w 332613"/>
                    <a:gd name="connsiteY6" fmla="*/ 225457 h 332612"/>
                    <a:gd name="connsiteX7" fmla="*/ 107156 w 332613"/>
                    <a:gd name="connsiteY7" fmla="*/ 166306 h 332612"/>
                    <a:gd name="connsiteX8" fmla="*/ 166306 w 332613"/>
                    <a:gd name="connsiteY8" fmla="*/ 107156 h 332612"/>
                    <a:gd name="connsiteX9" fmla="*/ 225457 w 332613"/>
                    <a:gd name="connsiteY9" fmla="*/ 166306 h 332612"/>
                    <a:gd name="connsiteX10" fmla="*/ 166306 w 332613"/>
                    <a:gd name="connsiteY10" fmla="*/ 225457 h 332612"/>
                    <a:gd name="connsiteX11" fmla="*/ 166306 w 332613"/>
                    <a:gd name="connsiteY11" fmla="*/ 225457 h 332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32613" h="332612">
                      <a:moveTo>
                        <a:pt x="166306" y="0"/>
                      </a:moveTo>
                      <a:cubicBezTo>
                        <a:pt x="74581" y="0"/>
                        <a:pt x="0" y="74581"/>
                        <a:pt x="0" y="166306"/>
                      </a:cubicBezTo>
                      <a:cubicBezTo>
                        <a:pt x="0" y="258032"/>
                        <a:pt x="74581" y="332613"/>
                        <a:pt x="166306" y="332613"/>
                      </a:cubicBezTo>
                      <a:cubicBezTo>
                        <a:pt x="258032" y="332613"/>
                        <a:pt x="332613" y="258032"/>
                        <a:pt x="332613" y="166306"/>
                      </a:cubicBezTo>
                      <a:cubicBezTo>
                        <a:pt x="332708" y="74581"/>
                        <a:pt x="258032" y="0"/>
                        <a:pt x="166306" y="0"/>
                      </a:cubicBezTo>
                      <a:lnTo>
                        <a:pt x="166306" y="0"/>
                      </a:lnTo>
                      <a:close/>
                      <a:moveTo>
                        <a:pt x="166306" y="225457"/>
                      </a:moveTo>
                      <a:cubicBezTo>
                        <a:pt x="133636" y="225457"/>
                        <a:pt x="107156" y="198882"/>
                        <a:pt x="107156" y="166306"/>
                      </a:cubicBezTo>
                      <a:cubicBezTo>
                        <a:pt x="107156" y="133636"/>
                        <a:pt x="133636" y="107156"/>
                        <a:pt x="166306" y="107156"/>
                      </a:cubicBezTo>
                      <a:cubicBezTo>
                        <a:pt x="198977" y="107156"/>
                        <a:pt x="225457" y="133731"/>
                        <a:pt x="225457" y="166306"/>
                      </a:cubicBezTo>
                      <a:cubicBezTo>
                        <a:pt x="225552" y="198882"/>
                        <a:pt x="198977" y="225457"/>
                        <a:pt x="166306" y="225457"/>
                      </a:cubicBezTo>
                      <a:lnTo>
                        <a:pt x="166306" y="22545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2" name="任意多边形: 形状 149"/>
                <p:cNvSpPr/>
                <p:nvPr/>
              </p:nvSpPr>
              <p:spPr>
                <a:xfrm>
                  <a:off x="6478238" y="3154584"/>
                  <a:ext cx="1446657" cy="2094357"/>
                </a:xfrm>
                <a:custGeom>
                  <a:avLst/>
                  <a:gdLst>
                    <a:gd name="connsiteX0" fmla="*/ 1357313 w 1446657"/>
                    <a:gd name="connsiteY0" fmla="*/ 740664 h 2094357"/>
                    <a:gd name="connsiteX1" fmla="*/ 1446657 w 1446657"/>
                    <a:gd name="connsiteY1" fmla="*/ 651415 h 2094357"/>
                    <a:gd name="connsiteX2" fmla="*/ 1446657 w 1446657"/>
                    <a:gd name="connsiteY2" fmla="*/ 260699 h 2094357"/>
                    <a:gd name="connsiteX3" fmla="*/ 1357313 w 1446657"/>
                    <a:gd name="connsiteY3" fmla="*/ 171355 h 2094357"/>
                    <a:gd name="connsiteX4" fmla="*/ 788861 w 1446657"/>
                    <a:gd name="connsiteY4" fmla="*/ 171355 h 2094357"/>
                    <a:gd name="connsiteX5" fmla="*/ 799529 w 1446657"/>
                    <a:gd name="connsiteY5" fmla="*/ 139351 h 2094357"/>
                    <a:gd name="connsiteX6" fmla="*/ 799529 w 1446657"/>
                    <a:gd name="connsiteY6" fmla="*/ 53626 h 2094357"/>
                    <a:gd name="connsiteX7" fmla="*/ 745903 w 1446657"/>
                    <a:gd name="connsiteY7" fmla="*/ 0 h 2094357"/>
                    <a:gd name="connsiteX8" fmla="*/ 692277 w 1446657"/>
                    <a:gd name="connsiteY8" fmla="*/ 53626 h 2094357"/>
                    <a:gd name="connsiteX9" fmla="*/ 692277 w 1446657"/>
                    <a:gd name="connsiteY9" fmla="*/ 139351 h 2094357"/>
                    <a:gd name="connsiteX10" fmla="*/ 702945 w 1446657"/>
                    <a:gd name="connsiteY10" fmla="*/ 171355 h 2094357"/>
                    <a:gd name="connsiteX11" fmla="*/ 134493 w 1446657"/>
                    <a:gd name="connsiteY11" fmla="*/ 171355 h 2094357"/>
                    <a:gd name="connsiteX12" fmla="*/ 45244 w 1446657"/>
                    <a:gd name="connsiteY12" fmla="*/ 260699 h 2094357"/>
                    <a:gd name="connsiteX13" fmla="*/ 45244 w 1446657"/>
                    <a:gd name="connsiteY13" fmla="*/ 651415 h 2094357"/>
                    <a:gd name="connsiteX14" fmla="*/ 134493 w 1446657"/>
                    <a:gd name="connsiteY14" fmla="*/ 740664 h 2094357"/>
                    <a:gd name="connsiteX15" fmla="*/ 692277 w 1446657"/>
                    <a:gd name="connsiteY15" fmla="*/ 740664 h 2094357"/>
                    <a:gd name="connsiteX16" fmla="*/ 692277 w 1446657"/>
                    <a:gd name="connsiteY16" fmla="*/ 848106 h 2094357"/>
                    <a:gd name="connsiteX17" fmla="*/ 134493 w 1446657"/>
                    <a:gd name="connsiteY17" fmla="*/ 848106 h 2094357"/>
                    <a:gd name="connsiteX18" fmla="*/ 45244 w 1446657"/>
                    <a:gd name="connsiteY18" fmla="*/ 937450 h 2094357"/>
                    <a:gd name="connsiteX19" fmla="*/ 45244 w 1446657"/>
                    <a:gd name="connsiteY19" fmla="*/ 1328166 h 2094357"/>
                    <a:gd name="connsiteX20" fmla="*/ 134493 w 1446657"/>
                    <a:gd name="connsiteY20" fmla="*/ 1417511 h 2094357"/>
                    <a:gd name="connsiteX21" fmla="*/ 692277 w 1446657"/>
                    <a:gd name="connsiteY21" fmla="*/ 1417511 h 2094357"/>
                    <a:gd name="connsiteX22" fmla="*/ 692277 w 1446657"/>
                    <a:gd name="connsiteY22" fmla="*/ 1524953 h 2094357"/>
                    <a:gd name="connsiteX23" fmla="*/ 134493 w 1446657"/>
                    <a:gd name="connsiteY23" fmla="*/ 1524953 h 2094357"/>
                    <a:gd name="connsiteX24" fmla="*/ 45244 w 1446657"/>
                    <a:gd name="connsiteY24" fmla="*/ 1614297 h 2094357"/>
                    <a:gd name="connsiteX25" fmla="*/ 45244 w 1446657"/>
                    <a:gd name="connsiteY25" fmla="*/ 1756791 h 2094357"/>
                    <a:gd name="connsiteX26" fmla="*/ 0 w 1446657"/>
                    <a:gd name="connsiteY26" fmla="*/ 1809655 h 2094357"/>
                    <a:gd name="connsiteX27" fmla="*/ 45244 w 1446657"/>
                    <a:gd name="connsiteY27" fmla="*/ 1862519 h 2094357"/>
                    <a:gd name="connsiteX28" fmla="*/ 45244 w 1446657"/>
                    <a:gd name="connsiteY28" fmla="*/ 2005013 h 2094357"/>
                    <a:gd name="connsiteX29" fmla="*/ 134493 w 1446657"/>
                    <a:gd name="connsiteY29" fmla="*/ 2094357 h 2094357"/>
                    <a:gd name="connsiteX30" fmla="*/ 1357217 w 1446657"/>
                    <a:gd name="connsiteY30" fmla="*/ 2094357 h 2094357"/>
                    <a:gd name="connsiteX31" fmla="*/ 1446562 w 1446657"/>
                    <a:gd name="connsiteY31" fmla="*/ 2005013 h 2094357"/>
                    <a:gd name="connsiteX32" fmla="*/ 1446562 w 1446657"/>
                    <a:gd name="connsiteY32" fmla="*/ 1614297 h 2094357"/>
                    <a:gd name="connsiteX33" fmla="*/ 1357217 w 1446657"/>
                    <a:gd name="connsiteY33" fmla="*/ 1524953 h 2094357"/>
                    <a:gd name="connsiteX34" fmla="*/ 799433 w 1446657"/>
                    <a:gd name="connsiteY34" fmla="*/ 1524953 h 2094357"/>
                    <a:gd name="connsiteX35" fmla="*/ 799433 w 1446657"/>
                    <a:gd name="connsiteY35" fmla="*/ 1417415 h 2094357"/>
                    <a:gd name="connsiteX36" fmla="*/ 939260 w 1446657"/>
                    <a:gd name="connsiteY36" fmla="*/ 1417415 h 2094357"/>
                    <a:gd name="connsiteX37" fmla="*/ 992886 w 1446657"/>
                    <a:gd name="connsiteY37" fmla="*/ 1363789 h 2094357"/>
                    <a:gd name="connsiteX38" fmla="*/ 939260 w 1446657"/>
                    <a:gd name="connsiteY38" fmla="*/ 1310164 h 2094357"/>
                    <a:gd name="connsiteX39" fmla="*/ 152305 w 1446657"/>
                    <a:gd name="connsiteY39" fmla="*/ 1310164 h 2094357"/>
                    <a:gd name="connsiteX40" fmla="*/ 152305 w 1446657"/>
                    <a:gd name="connsiteY40" fmla="*/ 955167 h 2094357"/>
                    <a:gd name="connsiteX41" fmla="*/ 1339310 w 1446657"/>
                    <a:gd name="connsiteY41" fmla="*/ 955167 h 2094357"/>
                    <a:gd name="connsiteX42" fmla="*/ 1339310 w 1446657"/>
                    <a:gd name="connsiteY42" fmla="*/ 1310164 h 2094357"/>
                    <a:gd name="connsiteX43" fmla="*/ 1189387 w 1446657"/>
                    <a:gd name="connsiteY43" fmla="*/ 1310164 h 2094357"/>
                    <a:gd name="connsiteX44" fmla="*/ 1135761 w 1446657"/>
                    <a:gd name="connsiteY44" fmla="*/ 1363789 h 2094357"/>
                    <a:gd name="connsiteX45" fmla="*/ 1189387 w 1446657"/>
                    <a:gd name="connsiteY45" fmla="*/ 1417415 h 2094357"/>
                    <a:gd name="connsiteX46" fmla="*/ 1357313 w 1446657"/>
                    <a:gd name="connsiteY46" fmla="*/ 1417415 h 2094357"/>
                    <a:gd name="connsiteX47" fmla="*/ 1446657 w 1446657"/>
                    <a:gd name="connsiteY47" fmla="*/ 1328071 h 2094357"/>
                    <a:gd name="connsiteX48" fmla="*/ 1446657 w 1446657"/>
                    <a:gd name="connsiteY48" fmla="*/ 937355 h 2094357"/>
                    <a:gd name="connsiteX49" fmla="*/ 1357313 w 1446657"/>
                    <a:gd name="connsiteY49" fmla="*/ 848011 h 2094357"/>
                    <a:gd name="connsiteX50" fmla="*/ 799529 w 1446657"/>
                    <a:gd name="connsiteY50" fmla="*/ 848011 h 2094357"/>
                    <a:gd name="connsiteX51" fmla="*/ 799529 w 1446657"/>
                    <a:gd name="connsiteY51" fmla="*/ 740569 h 2094357"/>
                    <a:gd name="connsiteX52" fmla="*/ 1357313 w 1446657"/>
                    <a:gd name="connsiteY52" fmla="*/ 740569 h 2094357"/>
                    <a:gd name="connsiteX53" fmla="*/ 1339406 w 1446657"/>
                    <a:gd name="connsiteY53" fmla="*/ 1632014 h 2094357"/>
                    <a:gd name="connsiteX54" fmla="*/ 1339406 w 1446657"/>
                    <a:gd name="connsiteY54" fmla="*/ 1987010 h 2094357"/>
                    <a:gd name="connsiteX55" fmla="*/ 152400 w 1446657"/>
                    <a:gd name="connsiteY55" fmla="*/ 1987010 h 2094357"/>
                    <a:gd name="connsiteX56" fmla="*/ 152400 w 1446657"/>
                    <a:gd name="connsiteY56" fmla="*/ 1632014 h 2094357"/>
                    <a:gd name="connsiteX57" fmla="*/ 1339406 w 1446657"/>
                    <a:gd name="connsiteY57" fmla="*/ 1632014 h 2094357"/>
                    <a:gd name="connsiteX58" fmla="*/ 152400 w 1446657"/>
                    <a:gd name="connsiteY58" fmla="*/ 633508 h 2094357"/>
                    <a:gd name="connsiteX59" fmla="*/ 152400 w 1446657"/>
                    <a:gd name="connsiteY59" fmla="*/ 278511 h 2094357"/>
                    <a:gd name="connsiteX60" fmla="*/ 1339406 w 1446657"/>
                    <a:gd name="connsiteY60" fmla="*/ 278511 h 2094357"/>
                    <a:gd name="connsiteX61" fmla="*/ 1339406 w 1446657"/>
                    <a:gd name="connsiteY61" fmla="*/ 633508 h 2094357"/>
                    <a:gd name="connsiteX62" fmla="*/ 152400 w 1446657"/>
                    <a:gd name="connsiteY62" fmla="*/ 633508 h 20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1446657" h="2094357">
                      <a:moveTo>
                        <a:pt x="1357313" y="740664"/>
                      </a:moveTo>
                      <a:cubicBezTo>
                        <a:pt x="1406557" y="740664"/>
                        <a:pt x="1446657" y="700659"/>
                        <a:pt x="1446657" y="651415"/>
                      </a:cubicBezTo>
                      <a:lnTo>
                        <a:pt x="1446657" y="260699"/>
                      </a:lnTo>
                      <a:cubicBezTo>
                        <a:pt x="1446657" y="211455"/>
                        <a:pt x="1406557" y="171355"/>
                        <a:pt x="1357313" y="171355"/>
                      </a:cubicBezTo>
                      <a:lnTo>
                        <a:pt x="788861" y="171355"/>
                      </a:lnTo>
                      <a:cubicBezTo>
                        <a:pt x="795528" y="162401"/>
                        <a:pt x="799529" y="151352"/>
                        <a:pt x="799529" y="139351"/>
                      </a:cubicBezTo>
                      <a:lnTo>
                        <a:pt x="799529" y="53626"/>
                      </a:lnTo>
                      <a:cubicBezTo>
                        <a:pt x="799529" y="24098"/>
                        <a:pt x="775525" y="0"/>
                        <a:pt x="745903" y="0"/>
                      </a:cubicBezTo>
                      <a:cubicBezTo>
                        <a:pt x="716280" y="0"/>
                        <a:pt x="692277" y="24003"/>
                        <a:pt x="692277" y="53626"/>
                      </a:cubicBezTo>
                      <a:lnTo>
                        <a:pt x="692277" y="139351"/>
                      </a:lnTo>
                      <a:cubicBezTo>
                        <a:pt x="692277" y="151352"/>
                        <a:pt x="696278" y="162401"/>
                        <a:pt x="702945" y="171355"/>
                      </a:cubicBezTo>
                      <a:lnTo>
                        <a:pt x="134493" y="171355"/>
                      </a:lnTo>
                      <a:cubicBezTo>
                        <a:pt x="85249" y="171355"/>
                        <a:pt x="45244" y="211360"/>
                        <a:pt x="45244" y="260699"/>
                      </a:cubicBezTo>
                      <a:lnTo>
                        <a:pt x="45244" y="651415"/>
                      </a:lnTo>
                      <a:cubicBezTo>
                        <a:pt x="45244" y="700659"/>
                        <a:pt x="85344" y="740664"/>
                        <a:pt x="134493" y="740664"/>
                      </a:cubicBezTo>
                      <a:lnTo>
                        <a:pt x="692277" y="740664"/>
                      </a:lnTo>
                      <a:lnTo>
                        <a:pt x="692277" y="848106"/>
                      </a:lnTo>
                      <a:lnTo>
                        <a:pt x="134493" y="848106"/>
                      </a:lnTo>
                      <a:cubicBezTo>
                        <a:pt x="85249" y="848106"/>
                        <a:pt x="45244" y="888111"/>
                        <a:pt x="45244" y="937450"/>
                      </a:cubicBezTo>
                      <a:lnTo>
                        <a:pt x="45244" y="1328166"/>
                      </a:lnTo>
                      <a:cubicBezTo>
                        <a:pt x="45244" y="1377410"/>
                        <a:pt x="85344" y="1417511"/>
                        <a:pt x="134493" y="1417511"/>
                      </a:cubicBezTo>
                      <a:lnTo>
                        <a:pt x="692277" y="1417511"/>
                      </a:lnTo>
                      <a:lnTo>
                        <a:pt x="692277" y="1524953"/>
                      </a:lnTo>
                      <a:lnTo>
                        <a:pt x="134493" y="1524953"/>
                      </a:lnTo>
                      <a:cubicBezTo>
                        <a:pt x="85249" y="1524953"/>
                        <a:pt x="45244" y="1564957"/>
                        <a:pt x="45244" y="1614297"/>
                      </a:cubicBezTo>
                      <a:lnTo>
                        <a:pt x="45244" y="1756791"/>
                      </a:lnTo>
                      <a:cubicBezTo>
                        <a:pt x="19621" y="1760791"/>
                        <a:pt x="0" y="1782889"/>
                        <a:pt x="0" y="1809655"/>
                      </a:cubicBezTo>
                      <a:cubicBezTo>
                        <a:pt x="0" y="1836420"/>
                        <a:pt x="19621" y="1858518"/>
                        <a:pt x="45244" y="1862519"/>
                      </a:cubicBezTo>
                      <a:lnTo>
                        <a:pt x="45244" y="2005013"/>
                      </a:lnTo>
                      <a:cubicBezTo>
                        <a:pt x="45244" y="2054257"/>
                        <a:pt x="85344" y="2094357"/>
                        <a:pt x="134493" y="2094357"/>
                      </a:cubicBezTo>
                      <a:lnTo>
                        <a:pt x="1357217" y="2094357"/>
                      </a:lnTo>
                      <a:cubicBezTo>
                        <a:pt x="1406462" y="2094357"/>
                        <a:pt x="1446562" y="2054257"/>
                        <a:pt x="1446562" y="2005013"/>
                      </a:cubicBezTo>
                      <a:lnTo>
                        <a:pt x="1446562" y="1614297"/>
                      </a:lnTo>
                      <a:cubicBezTo>
                        <a:pt x="1446562" y="1565053"/>
                        <a:pt x="1406462" y="1524953"/>
                        <a:pt x="1357217" y="1524953"/>
                      </a:cubicBezTo>
                      <a:lnTo>
                        <a:pt x="799433" y="1524953"/>
                      </a:lnTo>
                      <a:lnTo>
                        <a:pt x="799433" y="1417415"/>
                      </a:lnTo>
                      <a:lnTo>
                        <a:pt x="939260" y="1417415"/>
                      </a:lnTo>
                      <a:cubicBezTo>
                        <a:pt x="968883" y="1417415"/>
                        <a:pt x="992886" y="1393412"/>
                        <a:pt x="992886" y="1363789"/>
                      </a:cubicBezTo>
                      <a:cubicBezTo>
                        <a:pt x="992886" y="1334167"/>
                        <a:pt x="968883" y="1310164"/>
                        <a:pt x="939260" y="1310164"/>
                      </a:cubicBezTo>
                      <a:lnTo>
                        <a:pt x="152305" y="1310164"/>
                      </a:lnTo>
                      <a:lnTo>
                        <a:pt x="152305" y="955167"/>
                      </a:lnTo>
                      <a:lnTo>
                        <a:pt x="1339310" y="955167"/>
                      </a:lnTo>
                      <a:lnTo>
                        <a:pt x="1339310" y="1310164"/>
                      </a:lnTo>
                      <a:lnTo>
                        <a:pt x="1189387" y="1310164"/>
                      </a:lnTo>
                      <a:cubicBezTo>
                        <a:pt x="1159764" y="1310164"/>
                        <a:pt x="1135761" y="1334167"/>
                        <a:pt x="1135761" y="1363789"/>
                      </a:cubicBezTo>
                      <a:cubicBezTo>
                        <a:pt x="1135761" y="1393412"/>
                        <a:pt x="1159764" y="1417415"/>
                        <a:pt x="1189387" y="1417415"/>
                      </a:cubicBezTo>
                      <a:lnTo>
                        <a:pt x="1357313" y="1417415"/>
                      </a:lnTo>
                      <a:cubicBezTo>
                        <a:pt x="1406557" y="1417415"/>
                        <a:pt x="1446657" y="1377315"/>
                        <a:pt x="1446657" y="1328071"/>
                      </a:cubicBezTo>
                      <a:lnTo>
                        <a:pt x="1446657" y="937355"/>
                      </a:lnTo>
                      <a:cubicBezTo>
                        <a:pt x="1446657" y="888111"/>
                        <a:pt x="1406557" y="848011"/>
                        <a:pt x="1357313" y="848011"/>
                      </a:cubicBezTo>
                      <a:lnTo>
                        <a:pt x="799529" y="848011"/>
                      </a:lnTo>
                      <a:lnTo>
                        <a:pt x="799529" y="740569"/>
                      </a:lnTo>
                      <a:lnTo>
                        <a:pt x="1357313" y="740569"/>
                      </a:lnTo>
                      <a:close/>
                      <a:moveTo>
                        <a:pt x="1339406" y="1632014"/>
                      </a:moveTo>
                      <a:lnTo>
                        <a:pt x="1339406" y="1987010"/>
                      </a:lnTo>
                      <a:lnTo>
                        <a:pt x="152400" y="1987010"/>
                      </a:lnTo>
                      <a:lnTo>
                        <a:pt x="152400" y="1632014"/>
                      </a:lnTo>
                      <a:lnTo>
                        <a:pt x="1339406" y="1632014"/>
                      </a:lnTo>
                      <a:close/>
                      <a:moveTo>
                        <a:pt x="152400" y="633508"/>
                      </a:moveTo>
                      <a:lnTo>
                        <a:pt x="152400" y="278511"/>
                      </a:lnTo>
                      <a:lnTo>
                        <a:pt x="1339406" y="278511"/>
                      </a:lnTo>
                      <a:lnTo>
                        <a:pt x="1339406" y="633508"/>
                      </a:lnTo>
                      <a:lnTo>
                        <a:pt x="152400" y="63350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任意多边形: 形状 150"/>
                <p:cNvSpPr/>
                <p:nvPr/>
              </p:nvSpPr>
              <p:spPr>
                <a:xfrm>
                  <a:off x="6777704" y="3557016"/>
                  <a:ext cx="892873" cy="107156"/>
                </a:xfrm>
                <a:custGeom>
                  <a:avLst/>
                  <a:gdLst>
                    <a:gd name="connsiteX0" fmla="*/ 839343 w 892873"/>
                    <a:gd name="connsiteY0" fmla="*/ 0 h 107156"/>
                    <a:gd name="connsiteX1" fmla="*/ 53626 w 892873"/>
                    <a:gd name="connsiteY1" fmla="*/ 0 h 107156"/>
                    <a:gd name="connsiteX2" fmla="*/ 0 w 892873"/>
                    <a:gd name="connsiteY2" fmla="*/ 53530 h 107156"/>
                    <a:gd name="connsiteX3" fmla="*/ 53626 w 892873"/>
                    <a:gd name="connsiteY3" fmla="*/ 107156 h 107156"/>
                    <a:gd name="connsiteX4" fmla="*/ 839343 w 892873"/>
                    <a:gd name="connsiteY4" fmla="*/ 107156 h 107156"/>
                    <a:gd name="connsiteX5" fmla="*/ 892873 w 892873"/>
                    <a:gd name="connsiteY5" fmla="*/ 53530 h 107156"/>
                    <a:gd name="connsiteX6" fmla="*/ 839343 w 892873"/>
                    <a:gd name="connsiteY6" fmla="*/ 0 h 107156"/>
                    <a:gd name="connsiteX7" fmla="*/ 839343 w 892873"/>
                    <a:gd name="connsiteY7" fmla="*/ 0 h 107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2873" h="107156">
                      <a:moveTo>
                        <a:pt x="839343" y="0"/>
                      </a:moveTo>
                      <a:lnTo>
                        <a:pt x="53626" y="0"/>
                      </a:lnTo>
                      <a:cubicBezTo>
                        <a:pt x="24003" y="0"/>
                        <a:pt x="0" y="24003"/>
                        <a:pt x="0" y="53530"/>
                      </a:cubicBezTo>
                      <a:cubicBezTo>
                        <a:pt x="0" y="83153"/>
                        <a:pt x="24003" y="107156"/>
                        <a:pt x="53626" y="107156"/>
                      </a:cubicBezTo>
                      <a:lnTo>
                        <a:pt x="839343" y="107156"/>
                      </a:lnTo>
                      <a:cubicBezTo>
                        <a:pt x="868871" y="107156"/>
                        <a:pt x="892873" y="83153"/>
                        <a:pt x="892873" y="53530"/>
                      </a:cubicBezTo>
                      <a:cubicBezTo>
                        <a:pt x="892873" y="24003"/>
                        <a:pt x="868871" y="0"/>
                        <a:pt x="839343" y="0"/>
                      </a:cubicBezTo>
                      <a:lnTo>
                        <a:pt x="83934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4" name="任意多边形: 形状 151"/>
                <p:cNvSpPr/>
                <p:nvPr/>
              </p:nvSpPr>
              <p:spPr>
                <a:xfrm>
                  <a:off x="6777704" y="4233767"/>
                  <a:ext cx="892873" cy="107251"/>
                </a:xfrm>
                <a:custGeom>
                  <a:avLst/>
                  <a:gdLst>
                    <a:gd name="connsiteX0" fmla="*/ 892873 w 892873"/>
                    <a:gd name="connsiteY0" fmla="*/ 53626 h 107251"/>
                    <a:gd name="connsiteX1" fmla="*/ 839343 w 892873"/>
                    <a:gd name="connsiteY1" fmla="*/ 0 h 107251"/>
                    <a:gd name="connsiteX2" fmla="*/ 53626 w 892873"/>
                    <a:gd name="connsiteY2" fmla="*/ 0 h 107251"/>
                    <a:gd name="connsiteX3" fmla="*/ 0 w 892873"/>
                    <a:gd name="connsiteY3" fmla="*/ 53626 h 107251"/>
                    <a:gd name="connsiteX4" fmla="*/ 53626 w 892873"/>
                    <a:gd name="connsiteY4" fmla="*/ 107252 h 107251"/>
                    <a:gd name="connsiteX5" fmla="*/ 839343 w 892873"/>
                    <a:gd name="connsiteY5" fmla="*/ 107252 h 107251"/>
                    <a:gd name="connsiteX6" fmla="*/ 892873 w 892873"/>
                    <a:gd name="connsiteY6" fmla="*/ 53626 h 107251"/>
                    <a:gd name="connsiteX7" fmla="*/ 892873 w 892873"/>
                    <a:gd name="connsiteY7" fmla="*/ 53626 h 1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2873" h="107251">
                      <a:moveTo>
                        <a:pt x="892873" y="53626"/>
                      </a:moveTo>
                      <a:cubicBezTo>
                        <a:pt x="892873" y="24003"/>
                        <a:pt x="868871" y="0"/>
                        <a:pt x="839343" y="0"/>
                      </a:cubicBezTo>
                      <a:lnTo>
                        <a:pt x="53626" y="0"/>
                      </a:lnTo>
                      <a:cubicBezTo>
                        <a:pt x="24003" y="0"/>
                        <a:pt x="0" y="24003"/>
                        <a:pt x="0" y="53626"/>
                      </a:cubicBezTo>
                      <a:cubicBezTo>
                        <a:pt x="0" y="83249"/>
                        <a:pt x="24003" y="107252"/>
                        <a:pt x="53626" y="107252"/>
                      </a:cubicBezTo>
                      <a:lnTo>
                        <a:pt x="839343" y="107252"/>
                      </a:lnTo>
                      <a:cubicBezTo>
                        <a:pt x="868871" y="107156"/>
                        <a:pt x="892873" y="83153"/>
                        <a:pt x="892873" y="53626"/>
                      </a:cubicBezTo>
                      <a:lnTo>
                        <a:pt x="892873" y="536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" name="任意多边形: 形状 152"/>
                <p:cNvSpPr/>
                <p:nvPr/>
              </p:nvSpPr>
              <p:spPr>
                <a:xfrm>
                  <a:off x="6777704" y="4910518"/>
                  <a:ext cx="892873" cy="107251"/>
                </a:xfrm>
                <a:custGeom>
                  <a:avLst/>
                  <a:gdLst>
                    <a:gd name="connsiteX0" fmla="*/ 53626 w 892873"/>
                    <a:gd name="connsiteY0" fmla="*/ 107251 h 107251"/>
                    <a:gd name="connsiteX1" fmla="*/ 839343 w 892873"/>
                    <a:gd name="connsiteY1" fmla="*/ 107251 h 107251"/>
                    <a:gd name="connsiteX2" fmla="*/ 892873 w 892873"/>
                    <a:gd name="connsiteY2" fmla="*/ 53626 h 107251"/>
                    <a:gd name="connsiteX3" fmla="*/ 839343 w 892873"/>
                    <a:gd name="connsiteY3" fmla="*/ 0 h 107251"/>
                    <a:gd name="connsiteX4" fmla="*/ 53626 w 892873"/>
                    <a:gd name="connsiteY4" fmla="*/ 0 h 107251"/>
                    <a:gd name="connsiteX5" fmla="*/ 0 w 892873"/>
                    <a:gd name="connsiteY5" fmla="*/ 53626 h 107251"/>
                    <a:gd name="connsiteX6" fmla="*/ 53626 w 892873"/>
                    <a:gd name="connsiteY6" fmla="*/ 107251 h 107251"/>
                    <a:gd name="connsiteX7" fmla="*/ 53626 w 892873"/>
                    <a:gd name="connsiteY7" fmla="*/ 107251 h 1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2873" h="107251">
                      <a:moveTo>
                        <a:pt x="53626" y="107251"/>
                      </a:moveTo>
                      <a:lnTo>
                        <a:pt x="839343" y="107251"/>
                      </a:lnTo>
                      <a:cubicBezTo>
                        <a:pt x="868871" y="107251"/>
                        <a:pt x="892873" y="83248"/>
                        <a:pt x="892873" y="53626"/>
                      </a:cubicBezTo>
                      <a:cubicBezTo>
                        <a:pt x="892873" y="24003"/>
                        <a:pt x="868871" y="0"/>
                        <a:pt x="839343" y="0"/>
                      </a:cubicBezTo>
                      <a:lnTo>
                        <a:pt x="53626" y="0"/>
                      </a:lnTo>
                      <a:cubicBezTo>
                        <a:pt x="24003" y="0"/>
                        <a:pt x="0" y="24003"/>
                        <a:pt x="0" y="53626"/>
                      </a:cubicBezTo>
                      <a:cubicBezTo>
                        <a:pt x="0" y="83248"/>
                        <a:pt x="24003" y="107251"/>
                        <a:pt x="53626" y="107251"/>
                      </a:cubicBezTo>
                      <a:lnTo>
                        <a:pt x="53626" y="10725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6" name="组合 65"/>
          <p:cNvGrpSpPr/>
          <p:nvPr/>
        </p:nvGrpSpPr>
        <p:grpSpPr>
          <a:xfrm>
            <a:off x="5065250" y="1785332"/>
            <a:ext cx="2061501" cy="3720902"/>
            <a:chOff x="5065250" y="1785332"/>
            <a:chExt cx="2061501" cy="3720902"/>
          </a:xfrm>
        </p:grpSpPr>
        <p:sp>
          <p:nvSpPr>
            <p:cNvPr id="143" name="矩形: 圆角 131"/>
            <p:cNvSpPr/>
            <p:nvPr/>
          </p:nvSpPr>
          <p:spPr>
            <a:xfrm>
              <a:off x="5065250" y="1785332"/>
              <a:ext cx="2061501" cy="3720902"/>
            </a:xfrm>
            <a:prstGeom prst="roundRect">
              <a:avLst>
                <a:gd name="adj" fmla="val 482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schemeClr val="accent1">
                  <a:alpha val="20000"/>
                </a:schemeClr>
              </a:outerShdw>
              <a:reflection blurRad="127000" stA="50000" endA="300" endPos="30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44" name="图片 143" descr="人的脸&#10;&#10;低可信度描述已自动生成"/>
            <p:cNvPicPr/>
            <p:nvPr/>
          </p:nvPicPr>
          <p:blipFill>
            <a:blip r:embed="rId1" cstate="email">
              <a:alphaModFix amt="9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 flipH="1">
              <a:off x="5065250" y="1785332"/>
              <a:ext cx="2061501" cy="3720902"/>
            </a:xfrm>
            <a:custGeom>
              <a:avLst/>
              <a:gdLst>
                <a:gd name="connsiteX0" fmla="*/ 2264291 w 2379007"/>
                <a:gd name="connsiteY0" fmla="*/ 0 h 3424392"/>
                <a:gd name="connsiteX1" fmla="*/ 114716 w 2379007"/>
                <a:gd name="connsiteY1" fmla="*/ 0 h 3424392"/>
                <a:gd name="connsiteX2" fmla="*/ 0 w 2379007"/>
                <a:gd name="connsiteY2" fmla="*/ 114716 h 3424392"/>
                <a:gd name="connsiteX3" fmla="*/ 0 w 2379007"/>
                <a:gd name="connsiteY3" fmla="*/ 3309676 h 3424392"/>
                <a:gd name="connsiteX4" fmla="*/ 114716 w 2379007"/>
                <a:gd name="connsiteY4" fmla="*/ 3424392 h 3424392"/>
                <a:gd name="connsiteX5" fmla="*/ 2264291 w 2379007"/>
                <a:gd name="connsiteY5" fmla="*/ 3424392 h 3424392"/>
                <a:gd name="connsiteX6" fmla="*/ 2379007 w 2379007"/>
                <a:gd name="connsiteY6" fmla="*/ 3309676 h 3424392"/>
                <a:gd name="connsiteX7" fmla="*/ 2379007 w 2379007"/>
                <a:gd name="connsiteY7" fmla="*/ 114716 h 3424392"/>
                <a:gd name="connsiteX8" fmla="*/ 2264291 w 2379007"/>
                <a:gd name="connsiteY8" fmla="*/ 0 h 342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007" h="3424392">
                  <a:moveTo>
                    <a:pt x="2264291" y="0"/>
                  </a:moveTo>
                  <a:lnTo>
                    <a:pt x="114716" y="0"/>
                  </a:lnTo>
                  <a:cubicBezTo>
                    <a:pt x="51360" y="0"/>
                    <a:pt x="0" y="51360"/>
                    <a:pt x="0" y="114716"/>
                  </a:cubicBezTo>
                  <a:lnTo>
                    <a:pt x="0" y="3309676"/>
                  </a:lnTo>
                  <a:cubicBezTo>
                    <a:pt x="0" y="3373032"/>
                    <a:pt x="51360" y="3424392"/>
                    <a:pt x="114716" y="3424392"/>
                  </a:cubicBezTo>
                  <a:lnTo>
                    <a:pt x="2264291" y="3424392"/>
                  </a:lnTo>
                  <a:cubicBezTo>
                    <a:pt x="2327647" y="3424392"/>
                    <a:pt x="2379007" y="3373032"/>
                    <a:pt x="2379007" y="3309676"/>
                  </a:cubicBezTo>
                  <a:lnTo>
                    <a:pt x="2379007" y="114716"/>
                  </a:lnTo>
                  <a:cubicBezTo>
                    <a:pt x="2379007" y="51360"/>
                    <a:pt x="2327647" y="0"/>
                    <a:pt x="2264291" y="0"/>
                  </a:cubicBezTo>
                  <a:close/>
                </a:path>
              </a:pathLst>
            </a:cu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</p:pic>
        <p:sp>
          <p:nvSpPr>
            <p:cNvPr id="145" name="文本框 144"/>
            <p:cNvSpPr txBox="1"/>
            <p:nvPr/>
          </p:nvSpPr>
          <p:spPr>
            <a:xfrm>
              <a:off x="5290491" y="3408161"/>
              <a:ext cx="161101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2400" b="0" spc="100">
                  <a:gradFill>
                    <a:gsLst>
                      <a:gs pos="100000">
                        <a:schemeClr val="tx2"/>
                      </a:gs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b="1" dirty="0"/>
                <a:t>功能与技术</a:t>
              </a:r>
              <a:endParaRPr lang="zh-CN" altLang="en-US" b="1" dirty="0"/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5256828" y="3896761"/>
              <a:ext cx="16783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2000" spc="100">
                  <a:solidFill>
                    <a:schemeClr val="bg2">
                      <a:lumMod val="90000"/>
                    </a:schemeClr>
                  </a:solidFill>
                </a:defRPr>
              </a:lvl1pPr>
            </a:lstStyle>
            <a:p>
              <a:pPr algn="ctr"/>
              <a:r>
                <a:rPr lang="en-GB" altLang="zh-CN" sz="1100" spc="0" dirty="0">
                  <a:solidFill>
                    <a:schemeClr val="accent1">
                      <a:alpha val="20000"/>
                    </a:schemeClr>
                  </a:solidFill>
                  <a:ea typeface="Roboto Lt" panose="02000000000000000000" pitchFamily="2" charset="0"/>
                </a:rPr>
                <a:t>Features and technology</a:t>
              </a:r>
              <a:endParaRPr lang="en-GB" altLang="zh-CN" sz="1100" spc="0" dirty="0">
                <a:solidFill>
                  <a:schemeClr val="accent1">
                    <a:alpha val="20000"/>
                  </a:schemeClr>
                </a:solidFill>
                <a:ea typeface="Roboto Lt" panose="02000000000000000000" pitchFamily="2" charset="0"/>
              </a:endParaRPr>
            </a:p>
          </p:txBody>
        </p:sp>
        <p:cxnSp>
          <p:nvCxnSpPr>
            <p:cNvPr id="147" name="直接箭头连接符 133"/>
            <p:cNvCxnSpPr/>
            <p:nvPr/>
          </p:nvCxnSpPr>
          <p:spPr>
            <a:xfrm>
              <a:off x="5772000" y="5002879"/>
              <a:ext cx="648000" cy="0"/>
            </a:xfrm>
            <a:prstGeom prst="straightConnector1">
              <a:avLst/>
            </a:prstGeom>
            <a:ln w="34925" cap="rnd">
              <a:solidFill>
                <a:schemeClr val="accent2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文本框 147"/>
            <p:cNvSpPr txBox="1"/>
            <p:nvPr/>
          </p:nvSpPr>
          <p:spPr>
            <a:xfrm>
              <a:off x="5291039" y="4043878"/>
              <a:ext cx="16099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1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03</a:t>
              </a:r>
              <a:endParaRPr lang="zh-CN" altLang="en-US" sz="5400" spc="1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520000" y="2068915"/>
              <a:ext cx="1152000" cy="1152000"/>
              <a:chOff x="5520000" y="2046055"/>
              <a:chExt cx="1152000" cy="1152000"/>
            </a:xfrm>
          </p:grpSpPr>
          <p:sp>
            <p:nvSpPr>
              <p:cNvPr id="26" name="椭圆 25"/>
              <p:cNvSpPr>
                <a:spLocks noChangeAspect="1"/>
              </p:cNvSpPr>
              <p:nvPr/>
            </p:nvSpPr>
            <p:spPr>
              <a:xfrm rot="19741494">
                <a:off x="5520000" y="2046055"/>
                <a:ext cx="1152000" cy="115200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20000"/>
                      <a:lumOff val="80000"/>
                      <a:alpha val="2200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27" name="椭圆 26"/>
              <p:cNvSpPr>
                <a:spLocks noChangeAspect="1"/>
              </p:cNvSpPr>
              <p:nvPr/>
            </p:nvSpPr>
            <p:spPr>
              <a:xfrm>
                <a:off x="5652996" y="2179052"/>
                <a:ext cx="886008" cy="886006"/>
              </a:xfrm>
              <a:prstGeom prst="ellipse">
                <a:avLst/>
              </a:prstGeom>
              <a:gradFill>
                <a:gsLst>
                  <a:gs pos="30000">
                    <a:schemeClr val="accent1">
                      <a:lumMod val="60000"/>
                      <a:lumOff val="40000"/>
                    </a:schemeClr>
                  </a:gs>
                  <a:gs pos="76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279400" dist="342900" dir="5400000" sx="88000" sy="88000" algn="t" rotWithShape="0">
                  <a:schemeClr val="accent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Hanson" pitchFamily="2" charset="0"/>
                  <a:ea typeface="思源黑体 CN Regular"/>
                </a:endParaRPr>
              </a:p>
            </p:txBody>
          </p:sp>
          <p:pic>
            <p:nvPicPr>
              <p:cNvPr id="199" name="图形 19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98000" y="2405005"/>
                <a:ext cx="396000" cy="396000"/>
              </a:xfrm>
              <a:prstGeom prst="rect">
                <a:avLst/>
              </a:prstGeom>
            </p:spPr>
          </p:pic>
        </p:grpSp>
      </p:grpSp>
      <p:grpSp>
        <p:nvGrpSpPr>
          <p:cNvPr id="67" name="组合 66"/>
          <p:cNvGrpSpPr/>
          <p:nvPr/>
        </p:nvGrpSpPr>
        <p:grpSpPr>
          <a:xfrm>
            <a:off x="7339000" y="2010182"/>
            <a:ext cx="2061501" cy="3720902"/>
            <a:chOff x="7339000" y="2010182"/>
            <a:chExt cx="2061501" cy="3720902"/>
          </a:xfrm>
        </p:grpSpPr>
        <p:sp>
          <p:nvSpPr>
            <p:cNvPr id="176" name="矩形: 圆角 131"/>
            <p:cNvSpPr/>
            <p:nvPr/>
          </p:nvSpPr>
          <p:spPr>
            <a:xfrm>
              <a:off x="7339000" y="2010182"/>
              <a:ext cx="2061501" cy="3720902"/>
            </a:xfrm>
            <a:prstGeom prst="roundRect">
              <a:avLst>
                <a:gd name="adj" fmla="val 482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schemeClr val="accent1">
                  <a:alpha val="20000"/>
                </a:schemeClr>
              </a:outerShdw>
              <a:reflection blurRad="127000" stA="50000" endA="300" endPos="30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77" name="图片 176" descr="人的脸&#10;&#10;低可信度描述已自动生成"/>
            <p:cNvPicPr/>
            <p:nvPr/>
          </p:nvPicPr>
          <p:blipFill>
            <a:blip r:embed="rId1" cstate="email">
              <a:alphaModFix amt="9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 flipH="1">
              <a:off x="7339000" y="2010182"/>
              <a:ext cx="2061501" cy="3720902"/>
            </a:xfrm>
            <a:custGeom>
              <a:avLst/>
              <a:gdLst>
                <a:gd name="connsiteX0" fmla="*/ 2264291 w 2379007"/>
                <a:gd name="connsiteY0" fmla="*/ 0 h 3424392"/>
                <a:gd name="connsiteX1" fmla="*/ 114716 w 2379007"/>
                <a:gd name="connsiteY1" fmla="*/ 0 h 3424392"/>
                <a:gd name="connsiteX2" fmla="*/ 0 w 2379007"/>
                <a:gd name="connsiteY2" fmla="*/ 114716 h 3424392"/>
                <a:gd name="connsiteX3" fmla="*/ 0 w 2379007"/>
                <a:gd name="connsiteY3" fmla="*/ 3309676 h 3424392"/>
                <a:gd name="connsiteX4" fmla="*/ 114716 w 2379007"/>
                <a:gd name="connsiteY4" fmla="*/ 3424392 h 3424392"/>
                <a:gd name="connsiteX5" fmla="*/ 2264291 w 2379007"/>
                <a:gd name="connsiteY5" fmla="*/ 3424392 h 3424392"/>
                <a:gd name="connsiteX6" fmla="*/ 2379007 w 2379007"/>
                <a:gd name="connsiteY6" fmla="*/ 3309676 h 3424392"/>
                <a:gd name="connsiteX7" fmla="*/ 2379007 w 2379007"/>
                <a:gd name="connsiteY7" fmla="*/ 114716 h 3424392"/>
                <a:gd name="connsiteX8" fmla="*/ 2264291 w 2379007"/>
                <a:gd name="connsiteY8" fmla="*/ 0 h 342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007" h="3424392">
                  <a:moveTo>
                    <a:pt x="2264291" y="0"/>
                  </a:moveTo>
                  <a:lnTo>
                    <a:pt x="114716" y="0"/>
                  </a:lnTo>
                  <a:cubicBezTo>
                    <a:pt x="51360" y="0"/>
                    <a:pt x="0" y="51360"/>
                    <a:pt x="0" y="114716"/>
                  </a:cubicBezTo>
                  <a:lnTo>
                    <a:pt x="0" y="3309676"/>
                  </a:lnTo>
                  <a:cubicBezTo>
                    <a:pt x="0" y="3373032"/>
                    <a:pt x="51360" y="3424392"/>
                    <a:pt x="114716" y="3424392"/>
                  </a:cubicBezTo>
                  <a:lnTo>
                    <a:pt x="2264291" y="3424392"/>
                  </a:lnTo>
                  <a:cubicBezTo>
                    <a:pt x="2327647" y="3424392"/>
                    <a:pt x="2379007" y="3373032"/>
                    <a:pt x="2379007" y="3309676"/>
                  </a:cubicBezTo>
                  <a:lnTo>
                    <a:pt x="2379007" y="114716"/>
                  </a:lnTo>
                  <a:cubicBezTo>
                    <a:pt x="2379007" y="51360"/>
                    <a:pt x="2327647" y="0"/>
                    <a:pt x="2264291" y="0"/>
                  </a:cubicBezTo>
                  <a:close/>
                </a:path>
              </a:pathLst>
            </a:cu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</p:pic>
        <p:sp>
          <p:nvSpPr>
            <p:cNvPr id="178" name="文本框 177"/>
            <p:cNvSpPr txBox="1"/>
            <p:nvPr/>
          </p:nvSpPr>
          <p:spPr>
            <a:xfrm>
              <a:off x="7564241" y="3610151"/>
              <a:ext cx="161101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2400" b="0" spc="100">
                  <a:gradFill>
                    <a:gsLst>
                      <a:gs pos="100000">
                        <a:schemeClr val="tx2"/>
                      </a:gs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b="1" dirty="0"/>
                <a:t>交付与实施</a:t>
              </a:r>
              <a:endParaRPr lang="zh-CN" altLang="en-US" b="1" dirty="0"/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7397529" y="4111440"/>
              <a:ext cx="19444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2000" spc="100">
                  <a:solidFill>
                    <a:schemeClr val="bg2">
                      <a:lumMod val="90000"/>
                    </a:schemeClr>
                  </a:solidFill>
                </a:defRPr>
              </a:lvl1pPr>
            </a:lstStyle>
            <a:p>
              <a:pPr algn="ctr"/>
              <a:r>
                <a:rPr lang="en-GB" altLang="zh-CN" sz="1100" spc="0" dirty="0">
                  <a:solidFill>
                    <a:schemeClr val="accent1">
                      <a:alpha val="20000"/>
                    </a:schemeClr>
                  </a:solidFill>
                  <a:ea typeface="Roboto Lt" panose="02000000000000000000" pitchFamily="2" charset="0"/>
                </a:rPr>
                <a:t>Delivery and implementation</a:t>
              </a:r>
              <a:endParaRPr lang="en-GB" altLang="zh-CN" sz="1100" spc="0" dirty="0">
                <a:solidFill>
                  <a:schemeClr val="accent1">
                    <a:alpha val="20000"/>
                  </a:schemeClr>
                </a:solidFill>
                <a:ea typeface="Roboto Lt" panose="02000000000000000000" pitchFamily="2" charset="0"/>
              </a:endParaRPr>
            </a:p>
          </p:txBody>
        </p:sp>
        <p:cxnSp>
          <p:nvCxnSpPr>
            <p:cNvPr id="180" name="直接箭头连接符 133"/>
            <p:cNvCxnSpPr/>
            <p:nvPr/>
          </p:nvCxnSpPr>
          <p:spPr>
            <a:xfrm>
              <a:off x="8045750" y="5227729"/>
              <a:ext cx="648000" cy="0"/>
            </a:xfrm>
            <a:prstGeom prst="straightConnector1">
              <a:avLst/>
            </a:prstGeom>
            <a:ln w="34925" cap="rnd">
              <a:solidFill>
                <a:schemeClr val="accent2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文本框 180"/>
            <p:cNvSpPr txBox="1"/>
            <p:nvPr/>
          </p:nvSpPr>
          <p:spPr>
            <a:xfrm>
              <a:off x="7564789" y="4268728"/>
              <a:ext cx="16099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1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04</a:t>
              </a:r>
              <a:endParaRPr lang="zh-CN" altLang="en-US" sz="5400" spc="1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7793750" y="2275096"/>
              <a:ext cx="1152000" cy="1152000"/>
              <a:chOff x="7813472" y="2046055"/>
              <a:chExt cx="1152000" cy="1152000"/>
            </a:xfrm>
          </p:grpSpPr>
          <p:sp>
            <p:nvSpPr>
              <p:cNvPr id="55" name="椭圆 54"/>
              <p:cNvSpPr>
                <a:spLocks noChangeAspect="1"/>
              </p:cNvSpPr>
              <p:nvPr/>
            </p:nvSpPr>
            <p:spPr>
              <a:xfrm rot="19741494">
                <a:off x="7813472" y="2046055"/>
                <a:ext cx="1152000" cy="115200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20000"/>
                      <a:lumOff val="80000"/>
                      <a:alpha val="2200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56" name="椭圆 55"/>
              <p:cNvSpPr>
                <a:spLocks noChangeAspect="1"/>
              </p:cNvSpPr>
              <p:nvPr/>
            </p:nvSpPr>
            <p:spPr>
              <a:xfrm>
                <a:off x="7946468" y="2179052"/>
                <a:ext cx="886008" cy="886006"/>
              </a:xfrm>
              <a:prstGeom prst="ellipse">
                <a:avLst/>
              </a:prstGeom>
              <a:gradFill>
                <a:gsLst>
                  <a:gs pos="30000">
                    <a:schemeClr val="accent1">
                      <a:lumMod val="60000"/>
                      <a:lumOff val="40000"/>
                    </a:schemeClr>
                  </a:gs>
                  <a:gs pos="76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279400" dist="342900" dir="5400000" sx="88000" sy="88000" algn="t" rotWithShape="0">
                  <a:schemeClr val="accent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Hanson" pitchFamily="2" charset="0"/>
                  <a:ea typeface="思源黑体 CN Regular"/>
                </a:endParaRPr>
              </a:p>
            </p:txBody>
          </p:sp>
          <p:pic>
            <p:nvPicPr>
              <p:cNvPr id="166" name="图形 165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91472" y="2405005"/>
                <a:ext cx="396000" cy="396000"/>
              </a:xfrm>
              <a:prstGeom prst="rect">
                <a:avLst/>
              </a:prstGeom>
            </p:spPr>
          </p:pic>
        </p:grpSp>
      </p:grpSp>
      <p:grpSp>
        <p:nvGrpSpPr>
          <p:cNvPr id="70" name="组合 69"/>
          <p:cNvGrpSpPr/>
          <p:nvPr/>
        </p:nvGrpSpPr>
        <p:grpSpPr>
          <a:xfrm>
            <a:off x="9612750" y="2254302"/>
            <a:ext cx="2061501" cy="3720902"/>
            <a:chOff x="9612750" y="2254302"/>
            <a:chExt cx="2061501" cy="3720902"/>
          </a:xfrm>
        </p:grpSpPr>
        <p:sp>
          <p:nvSpPr>
            <p:cNvPr id="188" name="矩形: 圆角 131"/>
            <p:cNvSpPr/>
            <p:nvPr/>
          </p:nvSpPr>
          <p:spPr>
            <a:xfrm>
              <a:off x="9612750" y="2254302"/>
              <a:ext cx="2061501" cy="3720902"/>
            </a:xfrm>
            <a:prstGeom prst="roundRect">
              <a:avLst>
                <a:gd name="adj" fmla="val 482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schemeClr val="accent1">
                  <a:alpha val="20000"/>
                </a:schemeClr>
              </a:outerShdw>
              <a:reflection blurRad="127000" stA="50000" endA="300" endPos="30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189" name="图片 188" descr="人的脸&#10;&#10;低可信度描述已自动生成"/>
            <p:cNvPicPr/>
            <p:nvPr/>
          </p:nvPicPr>
          <p:blipFill>
            <a:blip r:embed="rId1" cstate="email">
              <a:alphaModFix amt="92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>
            <a:xfrm flipH="1">
              <a:off x="9612750" y="2254302"/>
              <a:ext cx="2061501" cy="3720902"/>
            </a:xfrm>
            <a:custGeom>
              <a:avLst/>
              <a:gdLst>
                <a:gd name="connsiteX0" fmla="*/ 2264291 w 2379007"/>
                <a:gd name="connsiteY0" fmla="*/ 0 h 3424392"/>
                <a:gd name="connsiteX1" fmla="*/ 114716 w 2379007"/>
                <a:gd name="connsiteY1" fmla="*/ 0 h 3424392"/>
                <a:gd name="connsiteX2" fmla="*/ 0 w 2379007"/>
                <a:gd name="connsiteY2" fmla="*/ 114716 h 3424392"/>
                <a:gd name="connsiteX3" fmla="*/ 0 w 2379007"/>
                <a:gd name="connsiteY3" fmla="*/ 3309676 h 3424392"/>
                <a:gd name="connsiteX4" fmla="*/ 114716 w 2379007"/>
                <a:gd name="connsiteY4" fmla="*/ 3424392 h 3424392"/>
                <a:gd name="connsiteX5" fmla="*/ 2264291 w 2379007"/>
                <a:gd name="connsiteY5" fmla="*/ 3424392 h 3424392"/>
                <a:gd name="connsiteX6" fmla="*/ 2379007 w 2379007"/>
                <a:gd name="connsiteY6" fmla="*/ 3309676 h 3424392"/>
                <a:gd name="connsiteX7" fmla="*/ 2379007 w 2379007"/>
                <a:gd name="connsiteY7" fmla="*/ 114716 h 3424392"/>
                <a:gd name="connsiteX8" fmla="*/ 2264291 w 2379007"/>
                <a:gd name="connsiteY8" fmla="*/ 0 h 342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007" h="3424392">
                  <a:moveTo>
                    <a:pt x="2264291" y="0"/>
                  </a:moveTo>
                  <a:lnTo>
                    <a:pt x="114716" y="0"/>
                  </a:lnTo>
                  <a:cubicBezTo>
                    <a:pt x="51360" y="0"/>
                    <a:pt x="0" y="51360"/>
                    <a:pt x="0" y="114716"/>
                  </a:cubicBezTo>
                  <a:lnTo>
                    <a:pt x="0" y="3309676"/>
                  </a:lnTo>
                  <a:cubicBezTo>
                    <a:pt x="0" y="3373032"/>
                    <a:pt x="51360" y="3424392"/>
                    <a:pt x="114716" y="3424392"/>
                  </a:cubicBezTo>
                  <a:lnTo>
                    <a:pt x="2264291" y="3424392"/>
                  </a:lnTo>
                  <a:cubicBezTo>
                    <a:pt x="2327647" y="3424392"/>
                    <a:pt x="2379007" y="3373032"/>
                    <a:pt x="2379007" y="3309676"/>
                  </a:cubicBezTo>
                  <a:lnTo>
                    <a:pt x="2379007" y="114716"/>
                  </a:lnTo>
                  <a:cubicBezTo>
                    <a:pt x="2379007" y="51360"/>
                    <a:pt x="2327647" y="0"/>
                    <a:pt x="2264291" y="0"/>
                  </a:cubicBezTo>
                  <a:close/>
                </a:path>
              </a:pathLst>
            </a:custGeom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</p:pic>
        <p:sp>
          <p:nvSpPr>
            <p:cNvPr id="190" name="文本框 189"/>
            <p:cNvSpPr txBox="1"/>
            <p:nvPr/>
          </p:nvSpPr>
          <p:spPr>
            <a:xfrm>
              <a:off x="9999093" y="3854271"/>
              <a:ext cx="128881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2400" b="0" spc="100">
                  <a:gradFill>
                    <a:gsLst>
                      <a:gs pos="100000">
                        <a:schemeClr val="tx2"/>
                      </a:gs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b="1" dirty="0"/>
                <a:t>未来展望</a:t>
              </a:r>
              <a:endParaRPr lang="zh-CN" altLang="en-US" b="1" dirty="0"/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10108899" y="4342871"/>
              <a:ext cx="10692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dist">
                <a:defRPr sz="2000" spc="100">
                  <a:solidFill>
                    <a:schemeClr val="bg2">
                      <a:lumMod val="90000"/>
                    </a:schemeClr>
                  </a:solidFill>
                </a:defRPr>
              </a:lvl1pPr>
            </a:lstStyle>
            <a:p>
              <a:pPr algn="ctr"/>
              <a:r>
                <a:rPr lang="en-GB" altLang="zh-CN" sz="1100" spc="0" dirty="0">
                  <a:solidFill>
                    <a:schemeClr val="accent1">
                      <a:alpha val="20000"/>
                    </a:schemeClr>
                  </a:solidFill>
                  <a:ea typeface="Roboto Lt" panose="02000000000000000000" pitchFamily="2" charset="0"/>
                </a:rPr>
                <a:t>Future prospect</a:t>
              </a:r>
              <a:endParaRPr lang="en-GB" altLang="zh-CN" sz="1100" spc="0" dirty="0">
                <a:solidFill>
                  <a:schemeClr val="accent1">
                    <a:alpha val="20000"/>
                  </a:schemeClr>
                </a:solidFill>
                <a:ea typeface="Roboto Lt" panose="02000000000000000000" pitchFamily="2" charset="0"/>
              </a:endParaRPr>
            </a:p>
          </p:txBody>
        </p:sp>
        <p:cxnSp>
          <p:nvCxnSpPr>
            <p:cNvPr id="192" name="直接箭头连接符 133"/>
            <p:cNvCxnSpPr/>
            <p:nvPr/>
          </p:nvCxnSpPr>
          <p:spPr>
            <a:xfrm>
              <a:off x="10319500" y="5471849"/>
              <a:ext cx="648000" cy="0"/>
            </a:xfrm>
            <a:prstGeom prst="straightConnector1">
              <a:avLst/>
            </a:prstGeom>
            <a:ln w="34925" cap="rnd">
              <a:solidFill>
                <a:schemeClr val="accent2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文本框 192"/>
            <p:cNvSpPr txBox="1"/>
            <p:nvPr/>
          </p:nvSpPr>
          <p:spPr>
            <a:xfrm>
              <a:off x="9838539" y="4512848"/>
              <a:ext cx="16099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100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05</a:t>
              </a:r>
              <a:endParaRPr lang="zh-CN" altLang="en-US" sz="5400" spc="1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10067500" y="2532310"/>
              <a:ext cx="1152000" cy="1152000"/>
              <a:chOff x="10067500" y="2532310"/>
              <a:chExt cx="1152000" cy="1152000"/>
            </a:xfrm>
          </p:grpSpPr>
          <p:sp>
            <p:nvSpPr>
              <p:cNvPr id="59" name="椭圆 58"/>
              <p:cNvSpPr>
                <a:spLocks noChangeAspect="1"/>
              </p:cNvSpPr>
              <p:nvPr/>
            </p:nvSpPr>
            <p:spPr>
              <a:xfrm rot="19741494">
                <a:off x="10067500" y="2532310"/>
                <a:ext cx="1152000" cy="1152000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accent1">
                      <a:lumMod val="20000"/>
                      <a:lumOff val="80000"/>
                      <a:alpha val="2200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思源黑体 CN Regular"/>
                  <a:cs typeface="+mn-cs"/>
                </a:endParaRPr>
              </a:p>
            </p:txBody>
          </p:sp>
          <p:sp>
            <p:nvSpPr>
              <p:cNvPr id="60" name="椭圆 59"/>
              <p:cNvSpPr>
                <a:spLocks noChangeAspect="1"/>
              </p:cNvSpPr>
              <p:nvPr/>
            </p:nvSpPr>
            <p:spPr>
              <a:xfrm>
                <a:off x="10200496" y="2665307"/>
                <a:ext cx="886008" cy="886006"/>
              </a:xfrm>
              <a:prstGeom prst="ellipse">
                <a:avLst/>
              </a:prstGeom>
              <a:gradFill>
                <a:gsLst>
                  <a:gs pos="30000">
                    <a:schemeClr val="accent1">
                      <a:lumMod val="60000"/>
                      <a:lumOff val="40000"/>
                    </a:schemeClr>
                  </a:gs>
                  <a:gs pos="76000">
                    <a:schemeClr val="accent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  <a:effectLst>
                <a:outerShdw blurRad="279400" dist="342900" dir="5400000" sx="88000" sy="88000" algn="t" rotWithShape="0">
                  <a:schemeClr val="accent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Hanson" pitchFamily="2" charset="0"/>
                  <a:ea typeface="思源黑体 CN Regular"/>
                </a:endParaRPr>
              </a:p>
            </p:txBody>
          </p:sp>
          <p:grpSp>
            <p:nvGrpSpPr>
              <p:cNvPr id="100" name="图形 3"/>
              <p:cNvGrpSpPr>
                <a:grpSpLocks noChangeAspect="1"/>
              </p:cNvGrpSpPr>
              <p:nvPr/>
            </p:nvGrpSpPr>
            <p:grpSpPr>
              <a:xfrm>
                <a:off x="10481822" y="2892310"/>
                <a:ext cx="399556" cy="432000"/>
                <a:chOff x="859129" y="2516768"/>
                <a:chExt cx="539543" cy="583355"/>
              </a:xfrm>
              <a:solidFill>
                <a:schemeClr val="bg1"/>
              </a:solidFill>
            </p:grpSpPr>
            <p:sp>
              <p:nvSpPr>
                <p:cNvPr id="115" name="任意多边形: 形状 114"/>
                <p:cNvSpPr/>
                <p:nvPr/>
              </p:nvSpPr>
              <p:spPr>
                <a:xfrm>
                  <a:off x="859129" y="2516768"/>
                  <a:ext cx="454090" cy="405310"/>
                </a:xfrm>
                <a:custGeom>
                  <a:avLst/>
                  <a:gdLst>
                    <a:gd name="connsiteX0" fmla="*/ 8507 w 454090"/>
                    <a:gd name="connsiteY0" fmla="*/ 405311 h 405310"/>
                    <a:gd name="connsiteX1" fmla="*/ 17015 w 454090"/>
                    <a:gd name="connsiteY1" fmla="*/ 396804 h 405310"/>
                    <a:gd name="connsiteX2" fmla="*/ 17015 w 454090"/>
                    <a:gd name="connsiteY2" fmla="*/ 20281 h 405310"/>
                    <a:gd name="connsiteX3" fmla="*/ 20296 w 454090"/>
                    <a:gd name="connsiteY3" fmla="*/ 16999 h 405310"/>
                    <a:gd name="connsiteX4" fmla="*/ 331586 w 454090"/>
                    <a:gd name="connsiteY4" fmla="*/ 16999 h 405310"/>
                    <a:gd name="connsiteX5" fmla="*/ 331586 w 454090"/>
                    <a:gd name="connsiteY5" fmla="*/ 102665 h 405310"/>
                    <a:gd name="connsiteX6" fmla="*/ 351867 w 454090"/>
                    <a:gd name="connsiteY6" fmla="*/ 122961 h 405310"/>
                    <a:gd name="connsiteX7" fmla="*/ 437076 w 454090"/>
                    <a:gd name="connsiteY7" fmla="*/ 122961 h 405310"/>
                    <a:gd name="connsiteX8" fmla="*/ 437076 w 454090"/>
                    <a:gd name="connsiteY8" fmla="*/ 175250 h 405310"/>
                    <a:gd name="connsiteX9" fmla="*/ 445584 w 454090"/>
                    <a:gd name="connsiteY9" fmla="*/ 183757 h 405310"/>
                    <a:gd name="connsiteX10" fmla="*/ 454091 w 454090"/>
                    <a:gd name="connsiteY10" fmla="*/ 175250 h 405310"/>
                    <a:gd name="connsiteX11" fmla="*/ 454091 w 454090"/>
                    <a:gd name="connsiteY11" fmla="*/ 114225 h 405310"/>
                    <a:gd name="connsiteX12" fmla="*/ 451600 w 454090"/>
                    <a:gd name="connsiteY12" fmla="*/ 108210 h 405310"/>
                    <a:gd name="connsiteX13" fmla="*/ 345882 w 454090"/>
                    <a:gd name="connsiteY13" fmla="*/ 2491 h 405310"/>
                    <a:gd name="connsiteX14" fmla="*/ 339866 w 454090"/>
                    <a:gd name="connsiteY14" fmla="*/ 0 h 405310"/>
                    <a:gd name="connsiteX15" fmla="*/ 20296 w 454090"/>
                    <a:gd name="connsiteY15" fmla="*/ 0 h 405310"/>
                    <a:gd name="connsiteX16" fmla="*/ 0 w 454090"/>
                    <a:gd name="connsiteY16" fmla="*/ 20281 h 405310"/>
                    <a:gd name="connsiteX17" fmla="*/ 0 w 454090"/>
                    <a:gd name="connsiteY17" fmla="*/ 396804 h 405310"/>
                    <a:gd name="connsiteX18" fmla="*/ 8507 w 454090"/>
                    <a:gd name="connsiteY18" fmla="*/ 405311 h 405310"/>
                    <a:gd name="connsiteX19" fmla="*/ 8507 w 454090"/>
                    <a:gd name="connsiteY19" fmla="*/ 405311 h 405310"/>
                    <a:gd name="connsiteX20" fmla="*/ 348586 w 454090"/>
                    <a:gd name="connsiteY20" fmla="*/ 102665 h 405310"/>
                    <a:gd name="connsiteX21" fmla="*/ 348586 w 454090"/>
                    <a:gd name="connsiteY21" fmla="*/ 29259 h 405310"/>
                    <a:gd name="connsiteX22" fmla="*/ 425273 w 454090"/>
                    <a:gd name="connsiteY22" fmla="*/ 105946 h 405310"/>
                    <a:gd name="connsiteX23" fmla="*/ 351867 w 454090"/>
                    <a:gd name="connsiteY23" fmla="*/ 105946 h 405310"/>
                    <a:gd name="connsiteX24" fmla="*/ 348586 w 454090"/>
                    <a:gd name="connsiteY24" fmla="*/ 102665 h 405310"/>
                    <a:gd name="connsiteX25" fmla="*/ 348586 w 454090"/>
                    <a:gd name="connsiteY25" fmla="*/ 102665 h 40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54090" h="405310">
                      <a:moveTo>
                        <a:pt x="8507" y="405311"/>
                      </a:moveTo>
                      <a:cubicBezTo>
                        <a:pt x="13201" y="405311"/>
                        <a:pt x="17015" y="401498"/>
                        <a:pt x="17015" y="396804"/>
                      </a:cubicBezTo>
                      <a:lnTo>
                        <a:pt x="17015" y="20281"/>
                      </a:lnTo>
                      <a:cubicBezTo>
                        <a:pt x="17015" y="18473"/>
                        <a:pt x="18488" y="16999"/>
                        <a:pt x="20296" y="16999"/>
                      </a:cubicBezTo>
                      <a:lnTo>
                        <a:pt x="331586" y="16999"/>
                      </a:lnTo>
                      <a:lnTo>
                        <a:pt x="331586" y="102665"/>
                      </a:lnTo>
                      <a:cubicBezTo>
                        <a:pt x="331586" y="113846"/>
                        <a:pt x="340686" y="122961"/>
                        <a:pt x="351867" y="122961"/>
                      </a:cubicBezTo>
                      <a:lnTo>
                        <a:pt x="437076" y="122961"/>
                      </a:lnTo>
                      <a:lnTo>
                        <a:pt x="437076" y="175250"/>
                      </a:lnTo>
                      <a:cubicBezTo>
                        <a:pt x="437076" y="179944"/>
                        <a:pt x="440874" y="183757"/>
                        <a:pt x="445584" y="183757"/>
                      </a:cubicBezTo>
                      <a:cubicBezTo>
                        <a:pt x="450278" y="183757"/>
                        <a:pt x="454091" y="179959"/>
                        <a:pt x="454091" y="175250"/>
                      </a:cubicBezTo>
                      <a:lnTo>
                        <a:pt x="454091" y="114225"/>
                      </a:lnTo>
                      <a:cubicBezTo>
                        <a:pt x="454091" y="111977"/>
                        <a:pt x="453195" y="109805"/>
                        <a:pt x="451600" y="108210"/>
                      </a:cubicBezTo>
                      <a:lnTo>
                        <a:pt x="345882" y="2491"/>
                      </a:lnTo>
                      <a:cubicBezTo>
                        <a:pt x="344286" y="896"/>
                        <a:pt x="342114" y="0"/>
                        <a:pt x="339866" y="0"/>
                      </a:cubicBezTo>
                      <a:lnTo>
                        <a:pt x="20296" y="0"/>
                      </a:lnTo>
                      <a:cubicBezTo>
                        <a:pt x="9115" y="0"/>
                        <a:pt x="0" y="9100"/>
                        <a:pt x="0" y="20281"/>
                      </a:cubicBezTo>
                      <a:lnTo>
                        <a:pt x="0" y="396804"/>
                      </a:lnTo>
                      <a:cubicBezTo>
                        <a:pt x="0" y="401498"/>
                        <a:pt x="3813" y="405311"/>
                        <a:pt x="8507" y="405311"/>
                      </a:cubicBezTo>
                      <a:lnTo>
                        <a:pt x="8507" y="405311"/>
                      </a:lnTo>
                      <a:close/>
                      <a:moveTo>
                        <a:pt x="348586" y="102665"/>
                      </a:moveTo>
                      <a:lnTo>
                        <a:pt x="348586" y="29259"/>
                      </a:lnTo>
                      <a:lnTo>
                        <a:pt x="425273" y="105946"/>
                      </a:lnTo>
                      <a:lnTo>
                        <a:pt x="351867" y="105946"/>
                      </a:lnTo>
                      <a:cubicBezTo>
                        <a:pt x="350059" y="105946"/>
                        <a:pt x="348586" y="104472"/>
                        <a:pt x="348586" y="102665"/>
                      </a:cubicBezTo>
                      <a:lnTo>
                        <a:pt x="348586" y="1026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任意多边形: 形状 115"/>
                <p:cNvSpPr/>
                <p:nvPr/>
              </p:nvSpPr>
              <p:spPr>
                <a:xfrm>
                  <a:off x="859129" y="2941296"/>
                  <a:ext cx="454090" cy="158827"/>
                </a:xfrm>
                <a:custGeom>
                  <a:avLst/>
                  <a:gdLst>
                    <a:gd name="connsiteX0" fmla="*/ 445584 w 454090"/>
                    <a:gd name="connsiteY0" fmla="*/ 71598 h 158827"/>
                    <a:gd name="connsiteX1" fmla="*/ 437076 w 454090"/>
                    <a:gd name="connsiteY1" fmla="*/ 80105 h 158827"/>
                    <a:gd name="connsiteX2" fmla="*/ 437076 w 454090"/>
                    <a:gd name="connsiteY2" fmla="*/ 138532 h 158827"/>
                    <a:gd name="connsiteX3" fmla="*/ 433795 w 454090"/>
                    <a:gd name="connsiteY3" fmla="*/ 141813 h 158827"/>
                    <a:gd name="connsiteX4" fmla="*/ 20296 w 454090"/>
                    <a:gd name="connsiteY4" fmla="*/ 141813 h 158827"/>
                    <a:gd name="connsiteX5" fmla="*/ 17015 w 454090"/>
                    <a:gd name="connsiteY5" fmla="*/ 138532 h 158827"/>
                    <a:gd name="connsiteX6" fmla="*/ 17015 w 454090"/>
                    <a:gd name="connsiteY6" fmla="*/ 8507 h 158827"/>
                    <a:gd name="connsiteX7" fmla="*/ 8507 w 454090"/>
                    <a:gd name="connsiteY7" fmla="*/ 0 h 158827"/>
                    <a:gd name="connsiteX8" fmla="*/ 0 w 454090"/>
                    <a:gd name="connsiteY8" fmla="*/ 8507 h 158827"/>
                    <a:gd name="connsiteX9" fmla="*/ 0 w 454090"/>
                    <a:gd name="connsiteY9" fmla="*/ 138532 h 158827"/>
                    <a:gd name="connsiteX10" fmla="*/ 20296 w 454090"/>
                    <a:gd name="connsiteY10" fmla="*/ 158828 h 158827"/>
                    <a:gd name="connsiteX11" fmla="*/ 433810 w 454090"/>
                    <a:gd name="connsiteY11" fmla="*/ 158828 h 158827"/>
                    <a:gd name="connsiteX12" fmla="*/ 454091 w 454090"/>
                    <a:gd name="connsiteY12" fmla="*/ 138532 h 158827"/>
                    <a:gd name="connsiteX13" fmla="*/ 454091 w 454090"/>
                    <a:gd name="connsiteY13" fmla="*/ 80105 h 158827"/>
                    <a:gd name="connsiteX14" fmla="*/ 445584 w 454090"/>
                    <a:gd name="connsiteY14" fmla="*/ 71598 h 158827"/>
                    <a:gd name="connsiteX15" fmla="*/ 445584 w 454090"/>
                    <a:gd name="connsiteY15" fmla="*/ 71598 h 158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4090" h="158827">
                      <a:moveTo>
                        <a:pt x="445584" y="71598"/>
                      </a:moveTo>
                      <a:cubicBezTo>
                        <a:pt x="440890" y="71598"/>
                        <a:pt x="437076" y="75411"/>
                        <a:pt x="437076" y="80105"/>
                      </a:cubicBezTo>
                      <a:lnTo>
                        <a:pt x="437076" y="138532"/>
                      </a:lnTo>
                      <a:cubicBezTo>
                        <a:pt x="437076" y="140340"/>
                        <a:pt x="435603" y="141813"/>
                        <a:pt x="433795" y="141813"/>
                      </a:cubicBezTo>
                      <a:lnTo>
                        <a:pt x="20296" y="141813"/>
                      </a:lnTo>
                      <a:cubicBezTo>
                        <a:pt x="18488" y="141813"/>
                        <a:pt x="17015" y="140340"/>
                        <a:pt x="17015" y="138532"/>
                      </a:cubicBezTo>
                      <a:lnTo>
                        <a:pt x="17015" y="8507"/>
                      </a:lnTo>
                      <a:cubicBezTo>
                        <a:pt x="17015" y="3813"/>
                        <a:pt x="13201" y="0"/>
                        <a:pt x="8507" y="0"/>
                      </a:cubicBezTo>
                      <a:cubicBezTo>
                        <a:pt x="3813" y="0"/>
                        <a:pt x="0" y="3798"/>
                        <a:pt x="0" y="8507"/>
                      </a:cubicBezTo>
                      <a:lnTo>
                        <a:pt x="0" y="138532"/>
                      </a:lnTo>
                      <a:cubicBezTo>
                        <a:pt x="0" y="149713"/>
                        <a:pt x="9100" y="158828"/>
                        <a:pt x="20296" y="158828"/>
                      </a:cubicBezTo>
                      <a:lnTo>
                        <a:pt x="433810" y="158828"/>
                      </a:lnTo>
                      <a:cubicBezTo>
                        <a:pt x="444991" y="158828"/>
                        <a:pt x="454091" y="149728"/>
                        <a:pt x="454091" y="138532"/>
                      </a:cubicBezTo>
                      <a:lnTo>
                        <a:pt x="454091" y="80105"/>
                      </a:lnTo>
                      <a:cubicBezTo>
                        <a:pt x="454091" y="75411"/>
                        <a:pt x="450278" y="71598"/>
                        <a:pt x="445584" y="71598"/>
                      </a:cubicBezTo>
                      <a:lnTo>
                        <a:pt x="445584" y="715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任意多边形: 形状 116"/>
                <p:cNvSpPr/>
                <p:nvPr/>
              </p:nvSpPr>
              <p:spPr>
                <a:xfrm>
                  <a:off x="1185869" y="2716947"/>
                  <a:ext cx="212803" cy="288472"/>
                </a:xfrm>
                <a:custGeom>
                  <a:avLst/>
                  <a:gdLst>
                    <a:gd name="connsiteX0" fmla="*/ 212803 w 212803"/>
                    <a:gd name="connsiteY0" fmla="*/ 106402 h 288472"/>
                    <a:gd name="connsiteX1" fmla="*/ 106402 w 212803"/>
                    <a:gd name="connsiteY1" fmla="*/ 0 h 288472"/>
                    <a:gd name="connsiteX2" fmla="*/ 0 w 212803"/>
                    <a:gd name="connsiteY2" fmla="*/ 106402 h 288472"/>
                    <a:gd name="connsiteX3" fmla="*/ 47322 w 212803"/>
                    <a:gd name="connsiteY3" fmla="*/ 194847 h 288472"/>
                    <a:gd name="connsiteX4" fmla="*/ 47322 w 212803"/>
                    <a:gd name="connsiteY4" fmla="*/ 272567 h 288472"/>
                    <a:gd name="connsiteX5" fmla="*/ 54477 w 212803"/>
                    <a:gd name="connsiteY5" fmla="*/ 285844 h 288472"/>
                    <a:gd name="connsiteX6" fmla="*/ 69501 w 212803"/>
                    <a:gd name="connsiteY6" fmla="*/ 287181 h 288472"/>
                    <a:gd name="connsiteX7" fmla="*/ 106417 w 212803"/>
                    <a:gd name="connsiteY7" fmla="*/ 271367 h 288472"/>
                    <a:gd name="connsiteX8" fmla="*/ 143332 w 212803"/>
                    <a:gd name="connsiteY8" fmla="*/ 287181 h 288472"/>
                    <a:gd name="connsiteX9" fmla="*/ 149607 w 212803"/>
                    <a:gd name="connsiteY9" fmla="*/ 288473 h 288472"/>
                    <a:gd name="connsiteX10" fmla="*/ 158357 w 212803"/>
                    <a:gd name="connsiteY10" fmla="*/ 285844 h 288472"/>
                    <a:gd name="connsiteX11" fmla="*/ 165497 w 212803"/>
                    <a:gd name="connsiteY11" fmla="*/ 272567 h 288472"/>
                    <a:gd name="connsiteX12" fmla="*/ 165497 w 212803"/>
                    <a:gd name="connsiteY12" fmla="*/ 194847 h 288472"/>
                    <a:gd name="connsiteX13" fmla="*/ 212803 w 212803"/>
                    <a:gd name="connsiteY13" fmla="*/ 106402 h 288472"/>
                    <a:gd name="connsiteX14" fmla="*/ 212803 w 212803"/>
                    <a:gd name="connsiteY14" fmla="*/ 106402 h 288472"/>
                    <a:gd name="connsiteX15" fmla="*/ 148467 w 212803"/>
                    <a:gd name="connsiteY15" fmla="*/ 270896 h 288472"/>
                    <a:gd name="connsiteX16" fmla="*/ 112661 w 212803"/>
                    <a:gd name="connsiteY16" fmla="*/ 255552 h 288472"/>
                    <a:gd name="connsiteX17" fmla="*/ 100128 w 212803"/>
                    <a:gd name="connsiteY17" fmla="*/ 255552 h 288472"/>
                    <a:gd name="connsiteX18" fmla="*/ 64321 w 212803"/>
                    <a:gd name="connsiteY18" fmla="*/ 270896 h 288472"/>
                    <a:gd name="connsiteX19" fmla="*/ 64321 w 212803"/>
                    <a:gd name="connsiteY19" fmla="*/ 204129 h 288472"/>
                    <a:gd name="connsiteX20" fmla="*/ 106402 w 212803"/>
                    <a:gd name="connsiteY20" fmla="*/ 212803 h 288472"/>
                    <a:gd name="connsiteX21" fmla="*/ 148467 w 212803"/>
                    <a:gd name="connsiteY21" fmla="*/ 204129 h 288472"/>
                    <a:gd name="connsiteX22" fmla="*/ 148467 w 212803"/>
                    <a:gd name="connsiteY22" fmla="*/ 270896 h 288472"/>
                    <a:gd name="connsiteX23" fmla="*/ 106402 w 212803"/>
                    <a:gd name="connsiteY23" fmla="*/ 195789 h 288472"/>
                    <a:gd name="connsiteX24" fmla="*/ 17015 w 212803"/>
                    <a:gd name="connsiteY24" fmla="*/ 106402 h 288472"/>
                    <a:gd name="connsiteX25" fmla="*/ 106402 w 212803"/>
                    <a:gd name="connsiteY25" fmla="*/ 17015 h 288472"/>
                    <a:gd name="connsiteX26" fmla="*/ 195789 w 212803"/>
                    <a:gd name="connsiteY26" fmla="*/ 106402 h 288472"/>
                    <a:gd name="connsiteX27" fmla="*/ 106402 w 212803"/>
                    <a:gd name="connsiteY27" fmla="*/ 195789 h 288472"/>
                    <a:gd name="connsiteX28" fmla="*/ 106402 w 212803"/>
                    <a:gd name="connsiteY28" fmla="*/ 195789 h 288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12803" h="288472">
                      <a:moveTo>
                        <a:pt x="212803" y="106402"/>
                      </a:moveTo>
                      <a:cubicBezTo>
                        <a:pt x="212803" y="47732"/>
                        <a:pt x="165072" y="0"/>
                        <a:pt x="106402" y="0"/>
                      </a:cubicBezTo>
                      <a:cubicBezTo>
                        <a:pt x="47732" y="0"/>
                        <a:pt x="0" y="47732"/>
                        <a:pt x="0" y="106402"/>
                      </a:cubicBezTo>
                      <a:cubicBezTo>
                        <a:pt x="0" y="143226"/>
                        <a:pt x="18807" y="175736"/>
                        <a:pt x="47322" y="194847"/>
                      </a:cubicBezTo>
                      <a:lnTo>
                        <a:pt x="47322" y="272567"/>
                      </a:lnTo>
                      <a:cubicBezTo>
                        <a:pt x="47322" y="277930"/>
                        <a:pt x="49995" y="282897"/>
                        <a:pt x="54477" y="285844"/>
                      </a:cubicBezTo>
                      <a:cubicBezTo>
                        <a:pt x="58958" y="288792"/>
                        <a:pt x="64564" y="289293"/>
                        <a:pt x="69501" y="287181"/>
                      </a:cubicBezTo>
                      <a:lnTo>
                        <a:pt x="106417" y="271367"/>
                      </a:lnTo>
                      <a:lnTo>
                        <a:pt x="143332" y="287181"/>
                      </a:lnTo>
                      <a:cubicBezTo>
                        <a:pt x="145353" y="288047"/>
                        <a:pt x="147480" y="288473"/>
                        <a:pt x="149607" y="288473"/>
                      </a:cubicBezTo>
                      <a:cubicBezTo>
                        <a:pt x="152675" y="288473"/>
                        <a:pt x="155714" y="287591"/>
                        <a:pt x="158357" y="285844"/>
                      </a:cubicBezTo>
                      <a:cubicBezTo>
                        <a:pt x="162838" y="282882"/>
                        <a:pt x="165497" y="277930"/>
                        <a:pt x="165497" y="272567"/>
                      </a:cubicBezTo>
                      <a:lnTo>
                        <a:pt x="165497" y="194847"/>
                      </a:lnTo>
                      <a:cubicBezTo>
                        <a:pt x="193996" y="175736"/>
                        <a:pt x="212803" y="143226"/>
                        <a:pt x="212803" y="106402"/>
                      </a:cubicBezTo>
                      <a:lnTo>
                        <a:pt x="212803" y="106402"/>
                      </a:lnTo>
                      <a:close/>
                      <a:moveTo>
                        <a:pt x="148467" y="270896"/>
                      </a:moveTo>
                      <a:lnTo>
                        <a:pt x="112661" y="255552"/>
                      </a:lnTo>
                      <a:cubicBezTo>
                        <a:pt x="108680" y="253851"/>
                        <a:pt x="104108" y="253851"/>
                        <a:pt x="100128" y="255552"/>
                      </a:cubicBezTo>
                      <a:lnTo>
                        <a:pt x="64321" y="270896"/>
                      </a:lnTo>
                      <a:lnTo>
                        <a:pt x="64321" y="204129"/>
                      </a:lnTo>
                      <a:cubicBezTo>
                        <a:pt x="77234" y="209704"/>
                        <a:pt x="91453" y="212803"/>
                        <a:pt x="106402" y="212803"/>
                      </a:cubicBezTo>
                      <a:cubicBezTo>
                        <a:pt x="121350" y="212803"/>
                        <a:pt x="135554" y="209704"/>
                        <a:pt x="148467" y="204129"/>
                      </a:cubicBezTo>
                      <a:lnTo>
                        <a:pt x="148467" y="270896"/>
                      </a:lnTo>
                      <a:close/>
                      <a:moveTo>
                        <a:pt x="106402" y="195789"/>
                      </a:moveTo>
                      <a:cubicBezTo>
                        <a:pt x="57120" y="195789"/>
                        <a:pt x="17015" y="155698"/>
                        <a:pt x="17015" y="106402"/>
                      </a:cubicBezTo>
                      <a:cubicBezTo>
                        <a:pt x="17015" y="57105"/>
                        <a:pt x="57120" y="17015"/>
                        <a:pt x="106402" y="17015"/>
                      </a:cubicBezTo>
                      <a:cubicBezTo>
                        <a:pt x="155683" y="17015"/>
                        <a:pt x="195789" y="57105"/>
                        <a:pt x="195789" y="106402"/>
                      </a:cubicBezTo>
                      <a:cubicBezTo>
                        <a:pt x="195789" y="155683"/>
                        <a:pt x="155683" y="195789"/>
                        <a:pt x="106402" y="195789"/>
                      </a:cubicBezTo>
                      <a:lnTo>
                        <a:pt x="106402" y="19578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: 形状 118"/>
                <p:cNvSpPr/>
                <p:nvPr/>
              </p:nvSpPr>
              <p:spPr>
                <a:xfrm>
                  <a:off x="1219868" y="2750976"/>
                  <a:ext cx="144760" cy="144760"/>
                </a:xfrm>
                <a:custGeom>
                  <a:avLst/>
                  <a:gdLst>
                    <a:gd name="connsiteX0" fmla="*/ 136603 w 144760"/>
                    <a:gd name="connsiteY0" fmla="*/ 38997 h 144760"/>
                    <a:gd name="connsiteX1" fmla="*/ 125133 w 144760"/>
                    <a:gd name="connsiteY1" fmla="*/ 35381 h 144760"/>
                    <a:gd name="connsiteX2" fmla="*/ 121533 w 144760"/>
                    <a:gd name="connsiteY2" fmla="*/ 46866 h 144760"/>
                    <a:gd name="connsiteX3" fmla="*/ 127776 w 144760"/>
                    <a:gd name="connsiteY3" fmla="*/ 72357 h 144760"/>
                    <a:gd name="connsiteX4" fmla="*/ 72403 w 144760"/>
                    <a:gd name="connsiteY4" fmla="*/ 127731 h 144760"/>
                    <a:gd name="connsiteX5" fmla="*/ 17030 w 144760"/>
                    <a:gd name="connsiteY5" fmla="*/ 72357 h 144760"/>
                    <a:gd name="connsiteX6" fmla="*/ 72403 w 144760"/>
                    <a:gd name="connsiteY6" fmla="*/ 16984 h 144760"/>
                    <a:gd name="connsiteX7" fmla="*/ 99611 w 144760"/>
                    <a:gd name="connsiteY7" fmla="*/ 24170 h 144760"/>
                    <a:gd name="connsiteX8" fmla="*/ 111202 w 144760"/>
                    <a:gd name="connsiteY8" fmla="*/ 20980 h 144760"/>
                    <a:gd name="connsiteX9" fmla="*/ 107997 w 144760"/>
                    <a:gd name="connsiteY9" fmla="*/ 9388 h 144760"/>
                    <a:gd name="connsiteX10" fmla="*/ 72388 w 144760"/>
                    <a:gd name="connsiteY10" fmla="*/ 0 h 144760"/>
                    <a:gd name="connsiteX11" fmla="*/ 0 w 144760"/>
                    <a:gd name="connsiteY11" fmla="*/ 72373 h 144760"/>
                    <a:gd name="connsiteX12" fmla="*/ 72388 w 144760"/>
                    <a:gd name="connsiteY12" fmla="*/ 144760 h 144760"/>
                    <a:gd name="connsiteX13" fmla="*/ 144760 w 144760"/>
                    <a:gd name="connsiteY13" fmla="*/ 72373 h 144760"/>
                    <a:gd name="connsiteX14" fmla="*/ 136603 w 144760"/>
                    <a:gd name="connsiteY14" fmla="*/ 38997 h 144760"/>
                    <a:gd name="connsiteX15" fmla="*/ 136603 w 144760"/>
                    <a:gd name="connsiteY15" fmla="*/ 38997 h 144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4760" h="144760">
                      <a:moveTo>
                        <a:pt x="136603" y="38997"/>
                      </a:moveTo>
                      <a:cubicBezTo>
                        <a:pt x="134430" y="34834"/>
                        <a:pt x="129295" y="33224"/>
                        <a:pt x="125133" y="35381"/>
                      </a:cubicBezTo>
                      <a:cubicBezTo>
                        <a:pt x="120970" y="37554"/>
                        <a:pt x="119360" y="42688"/>
                        <a:pt x="121533" y="46866"/>
                      </a:cubicBezTo>
                      <a:cubicBezTo>
                        <a:pt x="125680" y="54811"/>
                        <a:pt x="127776" y="63394"/>
                        <a:pt x="127776" y="72357"/>
                      </a:cubicBezTo>
                      <a:cubicBezTo>
                        <a:pt x="127776" y="102892"/>
                        <a:pt x="102938" y="127731"/>
                        <a:pt x="72403" y="127731"/>
                      </a:cubicBezTo>
                      <a:cubicBezTo>
                        <a:pt x="41868" y="127731"/>
                        <a:pt x="17030" y="102892"/>
                        <a:pt x="17030" y="72357"/>
                      </a:cubicBezTo>
                      <a:cubicBezTo>
                        <a:pt x="17030" y="41822"/>
                        <a:pt x="41868" y="16984"/>
                        <a:pt x="72403" y="16984"/>
                      </a:cubicBezTo>
                      <a:cubicBezTo>
                        <a:pt x="81928" y="16984"/>
                        <a:pt x="91332" y="19460"/>
                        <a:pt x="99611" y="24170"/>
                      </a:cubicBezTo>
                      <a:cubicBezTo>
                        <a:pt x="103698" y="26494"/>
                        <a:pt x="108893" y="25051"/>
                        <a:pt x="111202" y="20980"/>
                      </a:cubicBezTo>
                      <a:cubicBezTo>
                        <a:pt x="113527" y="16893"/>
                        <a:pt x="112083" y="11697"/>
                        <a:pt x="107997" y="9388"/>
                      </a:cubicBezTo>
                      <a:cubicBezTo>
                        <a:pt x="97165" y="3236"/>
                        <a:pt x="84845" y="0"/>
                        <a:pt x="72388" y="0"/>
                      </a:cubicBezTo>
                      <a:cubicBezTo>
                        <a:pt x="32480" y="0"/>
                        <a:pt x="0" y="32480"/>
                        <a:pt x="0" y="72373"/>
                      </a:cubicBezTo>
                      <a:cubicBezTo>
                        <a:pt x="0" y="112281"/>
                        <a:pt x="32480" y="144760"/>
                        <a:pt x="72388" y="144760"/>
                      </a:cubicBezTo>
                      <a:cubicBezTo>
                        <a:pt x="112296" y="144760"/>
                        <a:pt x="144760" y="112281"/>
                        <a:pt x="144760" y="72373"/>
                      </a:cubicBezTo>
                      <a:cubicBezTo>
                        <a:pt x="144776" y="60797"/>
                        <a:pt x="141950" y="49251"/>
                        <a:pt x="136603" y="38997"/>
                      </a:cubicBezTo>
                      <a:lnTo>
                        <a:pt x="136603" y="389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" name="任意多边形: 形状 119"/>
                <p:cNvSpPr/>
                <p:nvPr/>
              </p:nvSpPr>
              <p:spPr>
                <a:xfrm>
                  <a:off x="1250196" y="2782802"/>
                  <a:ext cx="84142" cy="81107"/>
                </a:xfrm>
                <a:custGeom>
                  <a:avLst/>
                  <a:gdLst>
                    <a:gd name="connsiteX0" fmla="*/ 74766 w 84141"/>
                    <a:gd name="connsiteY0" fmla="*/ 22742 h 81107"/>
                    <a:gd name="connsiteX1" fmla="*/ 58937 w 84141"/>
                    <a:gd name="connsiteY1" fmla="*/ 20433 h 81107"/>
                    <a:gd name="connsiteX2" fmla="*/ 51857 w 84141"/>
                    <a:gd name="connsiteY2" fmla="*/ 6092 h 81107"/>
                    <a:gd name="connsiteX3" fmla="*/ 42059 w 84141"/>
                    <a:gd name="connsiteY3" fmla="*/ 0 h 81107"/>
                    <a:gd name="connsiteX4" fmla="*/ 32260 w 84141"/>
                    <a:gd name="connsiteY4" fmla="*/ 6092 h 81107"/>
                    <a:gd name="connsiteX5" fmla="*/ 25181 w 84141"/>
                    <a:gd name="connsiteY5" fmla="*/ 20433 h 81107"/>
                    <a:gd name="connsiteX6" fmla="*/ 9367 w 84141"/>
                    <a:gd name="connsiteY6" fmla="*/ 22742 h 81107"/>
                    <a:gd name="connsiteX7" fmla="*/ 540 w 84141"/>
                    <a:gd name="connsiteY7" fmla="*/ 30170 h 81107"/>
                    <a:gd name="connsiteX8" fmla="*/ 3305 w 84141"/>
                    <a:gd name="connsiteY8" fmla="*/ 41382 h 81107"/>
                    <a:gd name="connsiteX9" fmla="*/ 14759 w 84141"/>
                    <a:gd name="connsiteY9" fmla="*/ 52548 h 81107"/>
                    <a:gd name="connsiteX10" fmla="*/ 12055 w 84141"/>
                    <a:gd name="connsiteY10" fmla="*/ 68316 h 81107"/>
                    <a:gd name="connsiteX11" fmla="*/ 16400 w 84141"/>
                    <a:gd name="connsiteY11" fmla="*/ 79011 h 81107"/>
                    <a:gd name="connsiteX12" fmla="*/ 22811 w 84141"/>
                    <a:gd name="connsiteY12" fmla="*/ 81108 h 81107"/>
                    <a:gd name="connsiteX13" fmla="*/ 27900 w 84141"/>
                    <a:gd name="connsiteY13" fmla="*/ 79832 h 81107"/>
                    <a:gd name="connsiteX14" fmla="*/ 42059 w 84141"/>
                    <a:gd name="connsiteY14" fmla="*/ 72388 h 81107"/>
                    <a:gd name="connsiteX15" fmla="*/ 56217 w 84141"/>
                    <a:gd name="connsiteY15" fmla="*/ 79832 h 81107"/>
                    <a:gd name="connsiteX16" fmla="*/ 67732 w 84141"/>
                    <a:gd name="connsiteY16" fmla="*/ 78996 h 81107"/>
                    <a:gd name="connsiteX17" fmla="*/ 72077 w 84141"/>
                    <a:gd name="connsiteY17" fmla="*/ 68301 h 81107"/>
                    <a:gd name="connsiteX18" fmla="*/ 69373 w 84141"/>
                    <a:gd name="connsiteY18" fmla="*/ 52532 h 81107"/>
                    <a:gd name="connsiteX19" fmla="*/ 80828 w 84141"/>
                    <a:gd name="connsiteY19" fmla="*/ 41382 h 81107"/>
                    <a:gd name="connsiteX20" fmla="*/ 83592 w 84141"/>
                    <a:gd name="connsiteY20" fmla="*/ 30170 h 81107"/>
                    <a:gd name="connsiteX21" fmla="*/ 74766 w 84141"/>
                    <a:gd name="connsiteY21" fmla="*/ 22742 h 81107"/>
                    <a:gd name="connsiteX22" fmla="*/ 74766 w 84141"/>
                    <a:gd name="connsiteY22" fmla="*/ 22742 h 81107"/>
                    <a:gd name="connsiteX23" fmla="*/ 55215 w 84141"/>
                    <a:gd name="connsiteY23" fmla="*/ 42597 h 81107"/>
                    <a:gd name="connsiteX24" fmla="*/ 52070 w 84141"/>
                    <a:gd name="connsiteY24" fmla="*/ 52274 h 81107"/>
                    <a:gd name="connsiteX25" fmla="*/ 53240 w 84141"/>
                    <a:gd name="connsiteY25" fmla="*/ 59034 h 81107"/>
                    <a:gd name="connsiteX26" fmla="*/ 47163 w 84141"/>
                    <a:gd name="connsiteY26" fmla="*/ 55829 h 81107"/>
                    <a:gd name="connsiteX27" fmla="*/ 42089 w 84141"/>
                    <a:gd name="connsiteY27" fmla="*/ 54583 h 81107"/>
                    <a:gd name="connsiteX28" fmla="*/ 37000 w 84141"/>
                    <a:gd name="connsiteY28" fmla="*/ 55844 h 81107"/>
                    <a:gd name="connsiteX29" fmla="*/ 30923 w 84141"/>
                    <a:gd name="connsiteY29" fmla="*/ 59034 h 81107"/>
                    <a:gd name="connsiteX30" fmla="*/ 32093 w 84141"/>
                    <a:gd name="connsiteY30" fmla="*/ 52274 h 81107"/>
                    <a:gd name="connsiteX31" fmla="*/ 28948 w 84141"/>
                    <a:gd name="connsiteY31" fmla="*/ 42597 h 81107"/>
                    <a:gd name="connsiteX32" fmla="*/ 24042 w 84141"/>
                    <a:gd name="connsiteY32" fmla="*/ 37797 h 81107"/>
                    <a:gd name="connsiteX33" fmla="*/ 30847 w 84141"/>
                    <a:gd name="connsiteY33" fmla="*/ 36809 h 81107"/>
                    <a:gd name="connsiteX34" fmla="*/ 39066 w 84141"/>
                    <a:gd name="connsiteY34" fmla="*/ 30839 h 81107"/>
                    <a:gd name="connsiteX35" fmla="*/ 42104 w 84141"/>
                    <a:gd name="connsiteY35" fmla="*/ 24671 h 81107"/>
                    <a:gd name="connsiteX36" fmla="*/ 45143 w 84141"/>
                    <a:gd name="connsiteY36" fmla="*/ 30839 h 81107"/>
                    <a:gd name="connsiteX37" fmla="*/ 53376 w 84141"/>
                    <a:gd name="connsiteY37" fmla="*/ 36809 h 81107"/>
                    <a:gd name="connsiteX38" fmla="*/ 60167 w 84141"/>
                    <a:gd name="connsiteY38" fmla="*/ 37797 h 81107"/>
                    <a:gd name="connsiteX39" fmla="*/ 55215 w 84141"/>
                    <a:gd name="connsiteY39" fmla="*/ 42597 h 81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84141" h="81107">
                      <a:moveTo>
                        <a:pt x="74766" y="22742"/>
                      </a:moveTo>
                      <a:lnTo>
                        <a:pt x="58937" y="20433"/>
                      </a:lnTo>
                      <a:lnTo>
                        <a:pt x="51857" y="6092"/>
                      </a:lnTo>
                      <a:cubicBezTo>
                        <a:pt x="50004" y="2340"/>
                        <a:pt x="46252" y="0"/>
                        <a:pt x="42059" y="0"/>
                      </a:cubicBezTo>
                      <a:cubicBezTo>
                        <a:pt x="37866" y="0"/>
                        <a:pt x="34114" y="2340"/>
                        <a:pt x="32260" y="6092"/>
                      </a:cubicBezTo>
                      <a:lnTo>
                        <a:pt x="25181" y="20433"/>
                      </a:lnTo>
                      <a:lnTo>
                        <a:pt x="9367" y="22742"/>
                      </a:lnTo>
                      <a:cubicBezTo>
                        <a:pt x="5219" y="23334"/>
                        <a:pt x="1831" y="26190"/>
                        <a:pt x="540" y="30170"/>
                      </a:cubicBezTo>
                      <a:cubicBezTo>
                        <a:pt x="-751" y="34166"/>
                        <a:pt x="312" y="38450"/>
                        <a:pt x="3305" y="41382"/>
                      </a:cubicBezTo>
                      <a:lnTo>
                        <a:pt x="14759" y="52548"/>
                      </a:lnTo>
                      <a:lnTo>
                        <a:pt x="12055" y="68316"/>
                      </a:lnTo>
                      <a:cubicBezTo>
                        <a:pt x="11341" y="72449"/>
                        <a:pt x="13012" y="76535"/>
                        <a:pt x="16400" y="79011"/>
                      </a:cubicBezTo>
                      <a:cubicBezTo>
                        <a:pt x="18314" y="80409"/>
                        <a:pt x="20563" y="81108"/>
                        <a:pt x="22811" y="81108"/>
                      </a:cubicBezTo>
                      <a:cubicBezTo>
                        <a:pt x="24543" y="81108"/>
                        <a:pt x="26290" y="80682"/>
                        <a:pt x="27900" y="79832"/>
                      </a:cubicBezTo>
                      <a:lnTo>
                        <a:pt x="42059" y="72388"/>
                      </a:lnTo>
                      <a:lnTo>
                        <a:pt x="56217" y="79832"/>
                      </a:lnTo>
                      <a:cubicBezTo>
                        <a:pt x="59924" y="81791"/>
                        <a:pt x="64330" y="81457"/>
                        <a:pt x="67732" y="78996"/>
                      </a:cubicBezTo>
                      <a:cubicBezTo>
                        <a:pt x="71120" y="76535"/>
                        <a:pt x="72791" y="72433"/>
                        <a:pt x="72077" y="68301"/>
                      </a:cubicBezTo>
                      <a:lnTo>
                        <a:pt x="69373" y="52532"/>
                      </a:lnTo>
                      <a:lnTo>
                        <a:pt x="80828" y="41382"/>
                      </a:lnTo>
                      <a:cubicBezTo>
                        <a:pt x="83836" y="38465"/>
                        <a:pt x="84899" y="34166"/>
                        <a:pt x="83592" y="30170"/>
                      </a:cubicBezTo>
                      <a:cubicBezTo>
                        <a:pt x="82301" y="26190"/>
                        <a:pt x="78913" y="23334"/>
                        <a:pt x="74766" y="22742"/>
                      </a:cubicBezTo>
                      <a:lnTo>
                        <a:pt x="74766" y="22742"/>
                      </a:lnTo>
                      <a:close/>
                      <a:moveTo>
                        <a:pt x="55215" y="42597"/>
                      </a:moveTo>
                      <a:cubicBezTo>
                        <a:pt x="52632" y="45104"/>
                        <a:pt x="51462" y="48719"/>
                        <a:pt x="52070" y="52274"/>
                      </a:cubicBezTo>
                      <a:lnTo>
                        <a:pt x="53240" y="59034"/>
                      </a:lnTo>
                      <a:lnTo>
                        <a:pt x="47163" y="55829"/>
                      </a:lnTo>
                      <a:cubicBezTo>
                        <a:pt x="45568" y="54993"/>
                        <a:pt x="43821" y="54583"/>
                        <a:pt x="42089" y="54583"/>
                      </a:cubicBezTo>
                      <a:cubicBezTo>
                        <a:pt x="40342" y="54583"/>
                        <a:pt x="38595" y="55009"/>
                        <a:pt x="37000" y="55844"/>
                      </a:cubicBezTo>
                      <a:lnTo>
                        <a:pt x="30923" y="59034"/>
                      </a:lnTo>
                      <a:lnTo>
                        <a:pt x="32093" y="52274"/>
                      </a:lnTo>
                      <a:cubicBezTo>
                        <a:pt x="32701" y="48735"/>
                        <a:pt x="31516" y="45119"/>
                        <a:pt x="28948" y="42597"/>
                      </a:cubicBezTo>
                      <a:lnTo>
                        <a:pt x="24042" y="37797"/>
                      </a:lnTo>
                      <a:lnTo>
                        <a:pt x="30847" y="36809"/>
                      </a:lnTo>
                      <a:cubicBezTo>
                        <a:pt x="34402" y="36293"/>
                        <a:pt x="37471" y="34059"/>
                        <a:pt x="39066" y="30839"/>
                      </a:cubicBezTo>
                      <a:lnTo>
                        <a:pt x="42104" y="24671"/>
                      </a:lnTo>
                      <a:lnTo>
                        <a:pt x="45143" y="30839"/>
                      </a:lnTo>
                      <a:cubicBezTo>
                        <a:pt x="46738" y="34059"/>
                        <a:pt x="49806" y="36293"/>
                        <a:pt x="53376" y="36809"/>
                      </a:cubicBezTo>
                      <a:lnTo>
                        <a:pt x="60167" y="37797"/>
                      </a:lnTo>
                      <a:lnTo>
                        <a:pt x="55215" y="425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" name="任意多边形: 形状 120"/>
                <p:cNvSpPr/>
                <p:nvPr/>
              </p:nvSpPr>
              <p:spPr>
                <a:xfrm>
                  <a:off x="1004542" y="2663852"/>
                  <a:ext cx="212318" cy="45771"/>
                </a:xfrm>
                <a:custGeom>
                  <a:avLst/>
                  <a:gdLst>
                    <a:gd name="connsiteX0" fmla="*/ 212317 w 212317"/>
                    <a:gd name="connsiteY0" fmla="*/ 37265 h 45772"/>
                    <a:gd name="connsiteX1" fmla="*/ 212317 w 212317"/>
                    <a:gd name="connsiteY1" fmla="*/ 8507 h 45772"/>
                    <a:gd name="connsiteX2" fmla="*/ 203810 w 212317"/>
                    <a:gd name="connsiteY2" fmla="*/ 0 h 45772"/>
                    <a:gd name="connsiteX3" fmla="*/ 195303 w 212317"/>
                    <a:gd name="connsiteY3" fmla="*/ 8507 h 45772"/>
                    <a:gd name="connsiteX4" fmla="*/ 195303 w 212317"/>
                    <a:gd name="connsiteY4" fmla="*/ 28758 h 45772"/>
                    <a:gd name="connsiteX5" fmla="*/ 8507 w 212317"/>
                    <a:gd name="connsiteY5" fmla="*/ 28758 h 45772"/>
                    <a:gd name="connsiteX6" fmla="*/ 0 w 212317"/>
                    <a:gd name="connsiteY6" fmla="*/ 37265 h 45772"/>
                    <a:gd name="connsiteX7" fmla="*/ 8507 w 212317"/>
                    <a:gd name="connsiteY7" fmla="*/ 45772 h 45772"/>
                    <a:gd name="connsiteX8" fmla="*/ 203810 w 212317"/>
                    <a:gd name="connsiteY8" fmla="*/ 45772 h 45772"/>
                    <a:gd name="connsiteX9" fmla="*/ 212317 w 212317"/>
                    <a:gd name="connsiteY9" fmla="*/ 37265 h 45772"/>
                    <a:gd name="connsiteX10" fmla="*/ 212317 w 212317"/>
                    <a:gd name="connsiteY10" fmla="*/ 37265 h 45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2317" h="45772">
                      <a:moveTo>
                        <a:pt x="212317" y="37265"/>
                      </a:moveTo>
                      <a:lnTo>
                        <a:pt x="212317" y="8507"/>
                      </a:lnTo>
                      <a:cubicBezTo>
                        <a:pt x="212317" y="3813"/>
                        <a:pt x="208504" y="0"/>
                        <a:pt x="203810" y="0"/>
                      </a:cubicBezTo>
                      <a:cubicBezTo>
                        <a:pt x="199116" y="0"/>
                        <a:pt x="195303" y="3798"/>
                        <a:pt x="195303" y="8507"/>
                      </a:cubicBezTo>
                      <a:lnTo>
                        <a:pt x="195303" y="28758"/>
                      </a:lnTo>
                      <a:lnTo>
                        <a:pt x="8507" y="28758"/>
                      </a:lnTo>
                      <a:cubicBezTo>
                        <a:pt x="3813" y="28758"/>
                        <a:pt x="0" y="32571"/>
                        <a:pt x="0" y="37265"/>
                      </a:cubicBezTo>
                      <a:cubicBezTo>
                        <a:pt x="0" y="41959"/>
                        <a:pt x="3798" y="45772"/>
                        <a:pt x="8507" y="45772"/>
                      </a:cubicBezTo>
                      <a:lnTo>
                        <a:pt x="203810" y="45772"/>
                      </a:lnTo>
                      <a:cubicBezTo>
                        <a:pt x="208504" y="45772"/>
                        <a:pt x="212317" y="41959"/>
                        <a:pt x="212317" y="37265"/>
                      </a:cubicBezTo>
                      <a:lnTo>
                        <a:pt x="212317" y="372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2" name="任意多边形: 形状 121"/>
                <p:cNvSpPr/>
                <p:nvPr/>
              </p:nvSpPr>
              <p:spPr>
                <a:xfrm>
                  <a:off x="914456" y="2598954"/>
                  <a:ext cx="235302" cy="110670"/>
                </a:xfrm>
                <a:custGeom>
                  <a:avLst/>
                  <a:gdLst>
                    <a:gd name="connsiteX0" fmla="*/ 20220 w 235302"/>
                    <a:gd name="connsiteY0" fmla="*/ 17015 h 110670"/>
                    <a:gd name="connsiteX1" fmla="*/ 226795 w 235302"/>
                    <a:gd name="connsiteY1" fmla="*/ 17015 h 110670"/>
                    <a:gd name="connsiteX2" fmla="*/ 235302 w 235302"/>
                    <a:gd name="connsiteY2" fmla="*/ 8507 h 110670"/>
                    <a:gd name="connsiteX3" fmla="*/ 226795 w 235302"/>
                    <a:gd name="connsiteY3" fmla="*/ 0 h 110670"/>
                    <a:gd name="connsiteX4" fmla="*/ 20220 w 235302"/>
                    <a:gd name="connsiteY4" fmla="*/ 0 h 110670"/>
                    <a:gd name="connsiteX5" fmla="*/ 0 w 235302"/>
                    <a:gd name="connsiteY5" fmla="*/ 20220 h 110670"/>
                    <a:gd name="connsiteX6" fmla="*/ 0 w 235302"/>
                    <a:gd name="connsiteY6" fmla="*/ 90451 h 110670"/>
                    <a:gd name="connsiteX7" fmla="*/ 20220 w 235302"/>
                    <a:gd name="connsiteY7" fmla="*/ 110671 h 110670"/>
                    <a:gd name="connsiteX8" fmla="*/ 62240 w 235302"/>
                    <a:gd name="connsiteY8" fmla="*/ 110671 h 110670"/>
                    <a:gd name="connsiteX9" fmla="*/ 70747 w 235302"/>
                    <a:gd name="connsiteY9" fmla="*/ 102163 h 110670"/>
                    <a:gd name="connsiteX10" fmla="*/ 62240 w 235302"/>
                    <a:gd name="connsiteY10" fmla="*/ 93656 h 110670"/>
                    <a:gd name="connsiteX11" fmla="*/ 20220 w 235302"/>
                    <a:gd name="connsiteY11" fmla="*/ 93656 h 110670"/>
                    <a:gd name="connsiteX12" fmla="*/ 17015 w 235302"/>
                    <a:gd name="connsiteY12" fmla="*/ 90451 h 110670"/>
                    <a:gd name="connsiteX13" fmla="*/ 17015 w 235302"/>
                    <a:gd name="connsiteY13" fmla="*/ 20220 h 110670"/>
                    <a:gd name="connsiteX14" fmla="*/ 20220 w 235302"/>
                    <a:gd name="connsiteY14" fmla="*/ 17015 h 110670"/>
                    <a:gd name="connsiteX15" fmla="*/ 20220 w 235302"/>
                    <a:gd name="connsiteY15" fmla="*/ 17015 h 110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35302" h="110670">
                      <a:moveTo>
                        <a:pt x="20220" y="17015"/>
                      </a:moveTo>
                      <a:lnTo>
                        <a:pt x="226795" y="17015"/>
                      </a:lnTo>
                      <a:cubicBezTo>
                        <a:pt x="231489" y="17015"/>
                        <a:pt x="235302" y="13217"/>
                        <a:pt x="235302" y="8507"/>
                      </a:cubicBezTo>
                      <a:cubicBezTo>
                        <a:pt x="235302" y="3798"/>
                        <a:pt x="231504" y="0"/>
                        <a:pt x="226795" y="0"/>
                      </a:cubicBezTo>
                      <a:lnTo>
                        <a:pt x="20220" y="0"/>
                      </a:lnTo>
                      <a:cubicBezTo>
                        <a:pt x="9069" y="0"/>
                        <a:pt x="0" y="9069"/>
                        <a:pt x="0" y="20220"/>
                      </a:cubicBezTo>
                      <a:lnTo>
                        <a:pt x="0" y="90451"/>
                      </a:lnTo>
                      <a:cubicBezTo>
                        <a:pt x="0" y="101601"/>
                        <a:pt x="9069" y="110671"/>
                        <a:pt x="20220" y="110671"/>
                      </a:cubicBezTo>
                      <a:lnTo>
                        <a:pt x="62240" y="110671"/>
                      </a:lnTo>
                      <a:cubicBezTo>
                        <a:pt x="66934" y="110671"/>
                        <a:pt x="70747" y="106857"/>
                        <a:pt x="70747" y="102163"/>
                      </a:cubicBezTo>
                      <a:cubicBezTo>
                        <a:pt x="70747" y="97469"/>
                        <a:pt x="66934" y="93656"/>
                        <a:pt x="62240" y="93656"/>
                      </a:cubicBezTo>
                      <a:lnTo>
                        <a:pt x="20220" y="93656"/>
                      </a:lnTo>
                      <a:cubicBezTo>
                        <a:pt x="18443" y="93656"/>
                        <a:pt x="17015" y="92213"/>
                        <a:pt x="17015" y="90451"/>
                      </a:cubicBezTo>
                      <a:lnTo>
                        <a:pt x="17015" y="20220"/>
                      </a:lnTo>
                      <a:cubicBezTo>
                        <a:pt x="16999" y="18458"/>
                        <a:pt x="18443" y="17015"/>
                        <a:pt x="20220" y="17015"/>
                      </a:cubicBezTo>
                      <a:lnTo>
                        <a:pt x="20220" y="170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任意多边形: 形状 122"/>
                <p:cNvSpPr/>
                <p:nvPr/>
              </p:nvSpPr>
              <p:spPr>
                <a:xfrm>
                  <a:off x="914456" y="2764876"/>
                  <a:ext cx="240451" cy="17015"/>
                </a:xfrm>
                <a:custGeom>
                  <a:avLst/>
                  <a:gdLst>
                    <a:gd name="connsiteX0" fmla="*/ 8507 w 240452"/>
                    <a:gd name="connsiteY0" fmla="*/ 17015 h 17014"/>
                    <a:gd name="connsiteX1" fmla="*/ 231945 w 240452"/>
                    <a:gd name="connsiteY1" fmla="*/ 17015 h 17014"/>
                    <a:gd name="connsiteX2" fmla="*/ 240452 w 240452"/>
                    <a:gd name="connsiteY2" fmla="*/ 8507 h 17014"/>
                    <a:gd name="connsiteX3" fmla="*/ 231945 w 240452"/>
                    <a:gd name="connsiteY3" fmla="*/ 0 h 17014"/>
                    <a:gd name="connsiteX4" fmla="*/ 8507 w 240452"/>
                    <a:gd name="connsiteY4" fmla="*/ 0 h 17014"/>
                    <a:gd name="connsiteX5" fmla="*/ 0 w 240452"/>
                    <a:gd name="connsiteY5" fmla="*/ 8507 h 17014"/>
                    <a:gd name="connsiteX6" fmla="*/ 8507 w 240452"/>
                    <a:gd name="connsiteY6" fmla="*/ 17015 h 17014"/>
                    <a:gd name="connsiteX7" fmla="*/ 8507 w 240452"/>
                    <a:gd name="connsiteY7" fmla="*/ 17015 h 17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452" h="17014">
                      <a:moveTo>
                        <a:pt x="8507" y="17015"/>
                      </a:moveTo>
                      <a:lnTo>
                        <a:pt x="231945" y="17015"/>
                      </a:lnTo>
                      <a:cubicBezTo>
                        <a:pt x="236639" y="17015"/>
                        <a:pt x="240452" y="13217"/>
                        <a:pt x="240452" y="8507"/>
                      </a:cubicBezTo>
                      <a:cubicBezTo>
                        <a:pt x="240452" y="3813"/>
                        <a:pt x="236639" y="0"/>
                        <a:pt x="231945" y="0"/>
                      </a:cubicBezTo>
                      <a:lnTo>
                        <a:pt x="8507" y="0"/>
                      </a:lnTo>
                      <a:cubicBezTo>
                        <a:pt x="3813" y="0"/>
                        <a:pt x="0" y="3798"/>
                        <a:pt x="0" y="8507"/>
                      </a:cubicBezTo>
                      <a:cubicBezTo>
                        <a:pt x="0" y="13217"/>
                        <a:pt x="3798" y="17015"/>
                        <a:pt x="8507" y="17015"/>
                      </a:cubicBezTo>
                      <a:lnTo>
                        <a:pt x="8507" y="170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任意多边形: 形状 123"/>
                <p:cNvSpPr/>
                <p:nvPr/>
              </p:nvSpPr>
              <p:spPr>
                <a:xfrm>
                  <a:off x="914456" y="2821662"/>
                  <a:ext cx="240452" cy="17014"/>
                </a:xfrm>
                <a:custGeom>
                  <a:avLst/>
                  <a:gdLst>
                    <a:gd name="connsiteX0" fmla="*/ 8507 w 240452"/>
                    <a:gd name="connsiteY0" fmla="*/ 17015 h 17014"/>
                    <a:gd name="connsiteX1" fmla="*/ 231945 w 240452"/>
                    <a:gd name="connsiteY1" fmla="*/ 17015 h 17014"/>
                    <a:gd name="connsiteX2" fmla="*/ 240452 w 240452"/>
                    <a:gd name="connsiteY2" fmla="*/ 8507 h 17014"/>
                    <a:gd name="connsiteX3" fmla="*/ 231945 w 240452"/>
                    <a:gd name="connsiteY3" fmla="*/ 0 h 17014"/>
                    <a:gd name="connsiteX4" fmla="*/ 8507 w 240452"/>
                    <a:gd name="connsiteY4" fmla="*/ 0 h 17014"/>
                    <a:gd name="connsiteX5" fmla="*/ 0 w 240452"/>
                    <a:gd name="connsiteY5" fmla="*/ 8507 h 17014"/>
                    <a:gd name="connsiteX6" fmla="*/ 8507 w 240452"/>
                    <a:gd name="connsiteY6" fmla="*/ 17015 h 17014"/>
                    <a:gd name="connsiteX7" fmla="*/ 8507 w 240452"/>
                    <a:gd name="connsiteY7" fmla="*/ 17015 h 17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0452" h="17014">
                      <a:moveTo>
                        <a:pt x="8507" y="17015"/>
                      </a:moveTo>
                      <a:lnTo>
                        <a:pt x="231945" y="17015"/>
                      </a:lnTo>
                      <a:cubicBezTo>
                        <a:pt x="236639" y="17015"/>
                        <a:pt x="240452" y="13201"/>
                        <a:pt x="240452" y="8507"/>
                      </a:cubicBezTo>
                      <a:cubicBezTo>
                        <a:pt x="240452" y="3813"/>
                        <a:pt x="236639" y="0"/>
                        <a:pt x="231945" y="0"/>
                      </a:cubicBezTo>
                      <a:lnTo>
                        <a:pt x="8507" y="0"/>
                      </a:lnTo>
                      <a:cubicBezTo>
                        <a:pt x="3813" y="0"/>
                        <a:pt x="0" y="3798"/>
                        <a:pt x="0" y="8507"/>
                      </a:cubicBezTo>
                      <a:cubicBezTo>
                        <a:pt x="0" y="13201"/>
                        <a:pt x="3798" y="17015"/>
                        <a:pt x="8507" y="17015"/>
                      </a:cubicBezTo>
                      <a:lnTo>
                        <a:pt x="8507" y="170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任意多边形: 形状 124"/>
                <p:cNvSpPr/>
                <p:nvPr/>
              </p:nvSpPr>
              <p:spPr>
                <a:xfrm>
                  <a:off x="914456" y="2878463"/>
                  <a:ext cx="261841" cy="17014"/>
                </a:xfrm>
                <a:custGeom>
                  <a:avLst/>
                  <a:gdLst>
                    <a:gd name="connsiteX0" fmla="*/ 253335 w 261841"/>
                    <a:gd name="connsiteY0" fmla="*/ 0 h 17014"/>
                    <a:gd name="connsiteX1" fmla="*/ 8507 w 261841"/>
                    <a:gd name="connsiteY1" fmla="*/ 0 h 17014"/>
                    <a:gd name="connsiteX2" fmla="*/ 0 w 261841"/>
                    <a:gd name="connsiteY2" fmla="*/ 8507 h 17014"/>
                    <a:gd name="connsiteX3" fmla="*/ 8507 w 261841"/>
                    <a:gd name="connsiteY3" fmla="*/ 17015 h 17014"/>
                    <a:gd name="connsiteX4" fmla="*/ 253335 w 261841"/>
                    <a:gd name="connsiteY4" fmla="*/ 17015 h 17014"/>
                    <a:gd name="connsiteX5" fmla="*/ 261842 w 261841"/>
                    <a:gd name="connsiteY5" fmla="*/ 8507 h 17014"/>
                    <a:gd name="connsiteX6" fmla="*/ 253335 w 261841"/>
                    <a:gd name="connsiteY6" fmla="*/ 0 h 17014"/>
                    <a:gd name="connsiteX7" fmla="*/ 253335 w 261841"/>
                    <a:gd name="connsiteY7" fmla="*/ 0 h 17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1841" h="17014">
                      <a:moveTo>
                        <a:pt x="253335" y="0"/>
                      </a:moveTo>
                      <a:lnTo>
                        <a:pt x="8507" y="0"/>
                      </a:lnTo>
                      <a:cubicBezTo>
                        <a:pt x="3813" y="0"/>
                        <a:pt x="0" y="3798"/>
                        <a:pt x="0" y="8507"/>
                      </a:cubicBezTo>
                      <a:cubicBezTo>
                        <a:pt x="0" y="13201"/>
                        <a:pt x="3798" y="17015"/>
                        <a:pt x="8507" y="17015"/>
                      </a:cubicBezTo>
                      <a:lnTo>
                        <a:pt x="253335" y="17015"/>
                      </a:lnTo>
                      <a:cubicBezTo>
                        <a:pt x="258029" y="17015"/>
                        <a:pt x="261842" y="13201"/>
                        <a:pt x="261842" y="8507"/>
                      </a:cubicBezTo>
                      <a:cubicBezTo>
                        <a:pt x="261842" y="3798"/>
                        <a:pt x="258029" y="0"/>
                        <a:pt x="253335" y="0"/>
                      </a:cubicBezTo>
                      <a:lnTo>
                        <a:pt x="25333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任意多边形: 形状 125"/>
                <p:cNvSpPr/>
                <p:nvPr/>
              </p:nvSpPr>
              <p:spPr>
                <a:xfrm>
                  <a:off x="914456" y="2935234"/>
                  <a:ext cx="288427" cy="17014"/>
                </a:xfrm>
                <a:custGeom>
                  <a:avLst/>
                  <a:gdLst>
                    <a:gd name="connsiteX0" fmla="*/ 279920 w 288427"/>
                    <a:gd name="connsiteY0" fmla="*/ 0 h 17014"/>
                    <a:gd name="connsiteX1" fmla="*/ 8507 w 288427"/>
                    <a:gd name="connsiteY1" fmla="*/ 0 h 17014"/>
                    <a:gd name="connsiteX2" fmla="*/ 0 w 288427"/>
                    <a:gd name="connsiteY2" fmla="*/ 8507 h 17014"/>
                    <a:gd name="connsiteX3" fmla="*/ 8507 w 288427"/>
                    <a:gd name="connsiteY3" fmla="*/ 17015 h 17014"/>
                    <a:gd name="connsiteX4" fmla="*/ 279920 w 288427"/>
                    <a:gd name="connsiteY4" fmla="*/ 17015 h 17014"/>
                    <a:gd name="connsiteX5" fmla="*/ 288427 w 288427"/>
                    <a:gd name="connsiteY5" fmla="*/ 8507 h 17014"/>
                    <a:gd name="connsiteX6" fmla="*/ 279920 w 288427"/>
                    <a:gd name="connsiteY6" fmla="*/ 0 h 17014"/>
                    <a:gd name="connsiteX7" fmla="*/ 279920 w 288427"/>
                    <a:gd name="connsiteY7" fmla="*/ 0 h 17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8427" h="17014">
                      <a:moveTo>
                        <a:pt x="279920" y="0"/>
                      </a:moveTo>
                      <a:lnTo>
                        <a:pt x="8507" y="0"/>
                      </a:lnTo>
                      <a:cubicBezTo>
                        <a:pt x="3813" y="0"/>
                        <a:pt x="0" y="3798"/>
                        <a:pt x="0" y="8507"/>
                      </a:cubicBezTo>
                      <a:cubicBezTo>
                        <a:pt x="0" y="13201"/>
                        <a:pt x="3798" y="17015"/>
                        <a:pt x="8507" y="17015"/>
                      </a:cubicBezTo>
                      <a:lnTo>
                        <a:pt x="279920" y="17015"/>
                      </a:lnTo>
                      <a:cubicBezTo>
                        <a:pt x="284614" y="17015"/>
                        <a:pt x="288427" y="13201"/>
                        <a:pt x="288427" y="8507"/>
                      </a:cubicBezTo>
                      <a:cubicBezTo>
                        <a:pt x="288412" y="3813"/>
                        <a:pt x="284614" y="0"/>
                        <a:pt x="279920" y="0"/>
                      </a:cubicBezTo>
                      <a:lnTo>
                        <a:pt x="27992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任意多边形: 形状 126"/>
                <p:cNvSpPr/>
                <p:nvPr/>
              </p:nvSpPr>
              <p:spPr>
                <a:xfrm>
                  <a:off x="914456" y="2992020"/>
                  <a:ext cx="302403" cy="17014"/>
                </a:xfrm>
                <a:custGeom>
                  <a:avLst/>
                  <a:gdLst>
                    <a:gd name="connsiteX0" fmla="*/ 0 w 302403"/>
                    <a:gd name="connsiteY0" fmla="*/ 8507 h 17014"/>
                    <a:gd name="connsiteX1" fmla="*/ 8507 w 302403"/>
                    <a:gd name="connsiteY1" fmla="*/ 17015 h 17014"/>
                    <a:gd name="connsiteX2" fmla="*/ 293896 w 302403"/>
                    <a:gd name="connsiteY2" fmla="*/ 17015 h 17014"/>
                    <a:gd name="connsiteX3" fmla="*/ 302403 w 302403"/>
                    <a:gd name="connsiteY3" fmla="*/ 8507 h 17014"/>
                    <a:gd name="connsiteX4" fmla="*/ 293896 w 302403"/>
                    <a:gd name="connsiteY4" fmla="*/ 0 h 17014"/>
                    <a:gd name="connsiteX5" fmla="*/ 8507 w 302403"/>
                    <a:gd name="connsiteY5" fmla="*/ 0 h 17014"/>
                    <a:gd name="connsiteX6" fmla="*/ 0 w 302403"/>
                    <a:gd name="connsiteY6" fmla="*/ 8507 h 17014"/>
                    <a:gd name="connsiteX7" fmla="*/ 0 w 302403"/>
                    <a:gd name="connsiteY7" fmla="*/ 8507 h 17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403" h="17014">
                      <a:moveTo>
                        <a:pt x="0" y="8507"/>
                      </a:moveTo>
                      <a:cubicBezTo>
                        <a:pt x="0" y="13201"/>
                        <a:pt x="3798" y="17015"/>
                        <a:pt x="8507" y="17015"/>
                      </a:cubicBezTo>
                      <a:lnTo>
                        <a:pt x="293896" y="17015"/>
                      </a:lnTo>
                      <a:cubicBezTo>
                        <a:pt x="298590" y="17015"/>
                        <a:pt x="302403" y="13201"/>
                        <a:pt x="302403" y="8507"/>
                      </a:cubicBezTo>
                      <a:cubicBezTo>
                        <a:pt x="302403" y="3813"/>
                        <a:pt x="298590" y="0"/>
                        <a:pt x="293896" y="0"/>
                      </a:cubicBezTo>
                      <a:lnTo>
                        <a:pt x="8507" y="0"/>
                      </a:lnTo>
                      <a:cubicBezTo>
                        <a:pt x="3798" y="0"/>
                        <a:pt x="0" y="3813"/>
                        <a:pt x="0" y="8507"/>
                      </a:cubicBezTo>
                      <a:lnTo>
                        <a:pt x="0" y="850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" dur="10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Motion origin="layout" path="M 2.91667E-06 0.25 L 2.91667E-06 2.96296E-06 E" pathEditMode="relative">
                                      <p:cBhvr>
                                        <p:cTn id="13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Motion origin="layout" path="M 2.91667E-06 0.25 L 2.91667E-06 2.96296E-06 E" pathEditMode="relative">
                                      <p:cBhvr>
                                        <p:cTn id="1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Motion origin="layout" path="M 2.91667E-06 0.25 L 2.91667E-06 2.96296E-06 E" pathEditMode="relative">
                                      <p:cBhvr>
                                        <p:cTn id="2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Motion origin="layout" path="M 2.91667E-06 0.25 L 2.91667E-06 2.96296E-06 E" pathEditMode="relative">
                                      <p:cBhvr>
                                        <p:cTn id="2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Motion origin="layout" path="M 2.91667E-06 0.25 L 2.91667E-06 2.96296E-06 E" pathEditMode="relative">
                                      <p:cBhvr>
                                        <p:cTn id="2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Motion origin="layout" path="M 2.91667E-06 0.25 L 2.91667E-06 2.96296E-06 E" pathEditMode="relative">
                                      <p:cBhvr>
                                        <p:cTn id="33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823"/>
            <a:ext cx="5346065" cy="415290"/>
          </a:xfrm>
        </p:spPr>
        <p:txBody>
          <a:bodyPr/>
          <a:lstStyle/>
          <a:p>
            <a:pPr algn="l"/>
            <a:r>
              <a:rPr kumimoji="1" lang="zh-CN" altLang="en-US" dirty="0"/>
              <a:t>技术创新</a:t>
            </a:r>
            <a:r>
              <a:rPr kumimoji="1" lang="en-US" altLang="zh-CN" dirty="0"/>
              <a:t>1-抗量子多方安全计算</a:t>
            </a:r>
            <a:endParaRPr kumimoji="1" lang="en-US" altLang="zh-CN" dirty="0"/>
          </a:p>
        </p:txBody>
      </p:sp>
      <p:pic>
        <p:nvPicPr>
          <p:cNvPr id="3" name="图片 2" descr="heik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01115" y="1663065"/>
            <a:ext cx="980440" cy="980440"/>
          </a:xfrm>
          <a:prstGeom prst="rect">
            <a:avLst/>
          </a:prstGeom>
        </p:spPr>
      </p:pic>
      <p:pic>
        <p:nvPicPr>
          <p:cNvPr id="12" name="图片 11" descr="xianlulianjie-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00000">
            <a:off x="1087755" y="2251710"/>
            <a:ext cx="1407160" cy="1407160"/>
          </a:xfrm>
          <a:prstGeom prst="rect">
            <a:avLst/>
          </a:prstGeom>
        </p:spPr>
      </p:pic>
      <p:pic>
        <p:nvPicPr>
          <p:cNvPr id="4" name="图片 3" descr="heike-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35" y="2903855"/>
            <a:ext cx="525780" cy="525780"/>
          </a:xfrm>
          <a:prstGeom prst="rect">
            <a:avLst/>
          </a:prstGeom>
        </p:spPr>
      </p:pic>
      <p:pic>
        <p:nvPicPr>
          <p:cNvPr id="5" name="图片 4" descr="heike-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1055" y="2903855"/>
            <a:ext cx="525780" cy="525780"/>
          </a:xfrm>
          <a:prstGeom prst="rect">
            <a:avLst/>
          </a:prstGeom>
        </p:spPr>
      </p:pic>
      <p:sp>
        <p:nvSpPr>
          <p:cNvPr id="101" name="文本占位符 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965835" y="1078865"/>
            <a:ext cx="1660525" cy="414655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sz="2400" dirty="0"/>
              <a:t>单节点管理</a:t>
            </a:r>
            <a:endParaRPr kumimoji="1" sz="2400" dirty="0"/>
          </a:p>
        </p:txBody>
      </p:sp>
      <p:pic>
        <p:nvPicPr>
          <p:cNvPr id="124" name="图片 123" descr="10tuoyuanxuxian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6707" y="810695"/>
            <a:ext cx="2436936" cy="922655"/>
          </a:xfrm>
          <a:prstGeom prst="rect">
            <a:avLst/>
          </a:prstGeom>
        </p:spPr>
      </p:pic>
      <p:sp>
        <p:nvSpPr>
          <p:cNvPr id="14" name="文本占位符 1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6104890" y="1978025"/>
            <a:ext cx="3612515" cy="536575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/>
              <a:t>抗量子多方安全计算</a:t>
            </a:r>
            <a:endParaRPr kumimoji="1" lang="en-US" altLang="zh-CN" dirty="0"/>
          </a:p>
        </p:txBody>
      </p:sp>
      <p:pic>
        <p:nvPicPr>
          <p:cNvPr id="118" name="图片 117" descr="cs-jt-xy-1-1-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06420" y="1974850"/>
            <a:ext cx="2366010" cy="532130"/>
          </a:xfrm>
          <a:prstGeom prst="rect">
            <a:avLst/>
          </a:prstGeom>
        </p:spPr>
      </p:pic>
      <p:pic>
        <p:nvPicPr>
          <p:cNvPr id="17" name="图片 16" descr="logo_shouqi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9030" y="1203325"/>
            <a:ext cx="642620" cy="642620"/>
          </a:xfrm>
          <a:prstGeom prst="rect">
            <a:avLst/>
          </a:prstGeom>
        </p:spPr>
      </p:pic>
      <p:pic>
        <p:nvPicPr>
          <p:cNvPr id="122" name="图片 121" descr="dotted-arrow-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80000">
            <a:off x="9434830" y="2089150"/>
            <a:ext cx="1160780" cy="1470660"/>
          </a:xfrm>
          <a:prstGeom prst="rect">
            <a:avLst/>
          </a:prstGeom>
        </p:spPr>
      </p:pic>
      <p:pic>
        <p:nvPicPr>
          <p:cNvPr id="20" name="图片 19" descr="qukuailian-4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09685" y="3741420"/>
            <a:ext cx="2218055" cy="2218055"/>
          </a:xfrm>
          <a:prstGeom prst="rect">
            <a:avLst/>
          </a:prstGeom>
        </p:spPr>
      </p:pic>
      <p:pic>
        <p:nvPicPr>
          <p:cNvPr id="9" name="图片 8" descr="lock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909685" y="4041775"/>
            <a:ext cx="607695" cy="607695"/>
          </a:xfrm>
          <a:prstGeom prst="rect">
            <a:avLst/>
          </a:prstGeom>
        </p:spPr>
      </p:pic>
      <p:pic>
        <p:nvPicPr>
          <p:cNvPr id="7" name="图片 6" descr="lock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520045" y="4954270"/>
            <a:ext cx="607695" cy="607695"/>
          </a:xfrm>
          <a:prstGeom prst="rect">
            <a:avLst/>
          </a:prstGeom>
        </p:spPr>
      </p:pic>
      <p:pic>
        <p:nvPicPr>
          <p:cNvPr id="10" name="图片 9" descr="lock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717405" y="5351780"/>
            <a:ext cx="607695" cy="607695"/>
          </a:xfrm>
          <a:prstGeom prst="rect">
            <a:avLst/>
          </a:prstGeom>
        </p:spPr>
      </p:pic>
      <p:pic>
        <p:nvPicPr>
          <p:cNvPr id="21" name="图片 20" descr="yuechi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79030" y="5561965"/>
            <a:ext cx="980440" cy="980440"/>
          </a:xfrm>
          <a:prstGeom prst="rect">
            <a:avLst/>
          </a:prstGeom>
        </p:spPr>
      </p:pic>
      <p:pic>
        <p:nvPicPr>
          <p:cNvPr id="22" name="图片 21" descr="dotted-arrow-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5580000">
            <a:off x="8408670" y="5542280"/>
            <a:ext cx="1160780" cy="1470660"/>
          </a:xfrm>
          <a:prstGeom prst="rect">
            <a:avLst/>
          </a:prstGeom>
        </p:spPr>
      </p:pic>
      <p:pic>
        <p:nvPicPr>
          <p:cNvPr id="23" name="图片 22" descr="dotted-arrow-2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440000" flipH="1">
            <a:off x="7734300" y="4354195"/>
            <a:ext cx="1160780" cy="1470660"/>
          </a:xfrm>
          <a:prstGeom prst="rect">
            <a:avLst/>
          </a:prstGeom>
        </p:spPr>
      </p:pic>
      <p:pic>
        <p:nvPicPr>
          <p:cNvPr id="25" name="图片 24" descr="duihuankajuansuipian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459470" y="3819525"/>
            <a:ext cx="525780" cy="525780"/>
          </a:xfrm>
          <a:prstGeom prst="rect">
            <a:avLst/>
          </a:prstGeom>
        </p:spPr>
      </p:pic>
      <p:pic>
        <p:nvPicPr>
          <p:cNvPr id="26" name="图片 25" descr="duihuankajuansuipian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32695" y="5789295"/>
            <a:ext cx="525780" cy="525780"/>
          </a:xfrm>
          <a:prstGeom prst="rect">
            <a:avLst/>
          </a:prstGeom>
        </p:spPr>
      </p:pic>
      <p:pic>
        <p:nvPicPr>
          <p:cNvPr id="27" name="图片 26" descr="duihuankajuansuipian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000105" y="4740275"/>
            <a:ext cx="525780" cy="525780"/>
          </a:xfrm>
          <a:prstGeom prst="rect">
            <a:avLst/>
          </a:prstGeom>
        </p:spPr>
      </p:pic>
      <p:pic>
        <p:nvPicPr>
          <p:cNvPr id="28" name="图片 27" descr="yuechi-2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799320" y="4502785"/>
            <a:ext cx="525780" cy="525780"/>
          </a:xfrm>
          <a:prstGeom prst="rect">
            <a:avLst/>
          </a:prstGeom>
        </p:spPr>
      </p:pic>
      <p:pic>
        <p:nvPicPr>
          <p:cNvPr id="24" name="图片 23" descr="dotted-arrow-2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3480000" flipH="1">
            <a:off x="8568690" y="4067175"/>
            <a:ext cx="1866900" cy="2366010"/>
          </a:xfrm>
          <a:prstGeom prst="rect">
            <a:avLst/>
          </a:prstGeom>
        </p:spPr>
      </p:pic>
      <p:pic>
        <p:nvPicPr>
          <p:cNvPr id="38" name="图片 38" descr="截屏2024-04-10 15.25.23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796290" y="3768725"/>
            <a:ext cx="4416425" cy="2604770"/>
          </a:xfrm>
          <a:prstGeom prst="rect">
            <a:avLst/>
          </a:prstGeom>
        </p:spPr>
      </p:pic>
      <p:pic>
        <p:nvPicPr>
          <p:cNvPr id="30" name="图片 29" descr="cs-jt-xy-1-1-3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472430" y="4649470"/>
            <a:ext cx="2366010" cy="532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 descr="a-bianzu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11590" y="1452245"/>
            <a:ext cx="4991735" cy="127635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823"/>
            <a:ext cx="6184900" cy="415290"/>
          </a:xfrm>
        </p:spPr>
        <p:txBody>
          <a:bodyPr/>
          <a:lstStyle/>
          <a:p>
            <a:pPr algn="l"/>
            <a:r>
              <a:rPr kumimoji="1" lang="zh-CN" altLang="en-US" dirty="0"/>
              <a:t>技术创新</a:t>
            </a:r>
            <a:r>
              <a:rPr kumimoji="1" lang="en-US" altLang="zh-CN" dirty="0"/>
              <a:t>2-碳排放转换碳币奖励机制</a:t>
            </a:r>
            <a:endParaRPr kumimoji="1" lang="en-US" altLang="zh-CN" dirty="0"/>
          </a:p>
        </p:txBody>
      </p:sp>
      <p:pic>
        <p:nvPicPr>
          <p:cNvPr id="66" name="图片 65" descr="token_activity_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7530" y="1117600"/>
            <a:ext cx="728345" cy="729615"/>
          </a:xfrm>
          <a:prstGeom prst="rect">
            <a:avLst/>
          </a:prstGeom>
        </p:spPr>
      </p:pic>
      <p:pic>
        <p:nvPicPr>
          <p:cNvPr id="75" name="图片 74" descr="jinghuapaifa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7305" y="1625600"/>
            <a:ext cx="948055" cy="948055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1018205" y="938530"/>
            <a:ext cx="1073150" cy="687070"/>
            <a:chOff x="2128" y="2587"/>
            <a:chExt cx="1690" cy="1082"/>
          </a:xfrm>
        </p:grpSpPr>
        <p:pic>
          <p:nvPicPr>
            <p:cNvPr id="73" name="图片 72" descr="yonghu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28" y="2825"/>
              <a:ext cx="1690" cy="845"/>
            </a:xfrm>
            <a:prstGeom prst="rect">
              <a:avLst/>
            </a:prstGeom>
          </p:spPr>
        </p:pic>
        <p:pic>
          <p:nvPicPr>
            <p:cNvPr id="77" name="图片 76" descr="yonghu-4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8" y="2587"/>
              <a:ext cx="480" cy="480"/>
            </a:xfrm>
            <a:prstGeom prst="rect">
              <a:avLst/>
            </a:prstGeom>
          </p:spPr>
        </p:pic>
      </p:grpSp>
      <p:grpSp>
        <p:nvGrpSpPr>
          <p:cNvPr id="83" name="组合 82"/>
          <p:cNvGrpSpPr/>
          <p:nvPr/>
        </p:nvGrpSpPr>
        <p:grpSpPr>
          <a:xfrm>
            <a:off x="1018205" y="1711325"/>
            <a:ext cx="1073150" cy="668020"/>
            <a:chOff x="2128" y="4509"/>
            <a:chExt cx="1690" cy="1052"/>
          </a:xfrm>
        </p:grpSpPr>
        <p:pic>
          <p:nvPicPr>
            <p:cNvPr id="80" name="图片 79" descr="yonghu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28" y="4717"/>
              <a:ext cx="1690" cy="845"/>
            </a:xfrm>
            <a:prstGeom prst="rect">
              <a:avLst/>
            </a:prstGeom>
          </p:spPr>
        </p:pic>
        <p:pic>
          <p:nvPicPr>
            <p:cNvPr id="78" name="图片 77" descr="yonghu-3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38" y="4509"/>
              <a:ext cx="480" cy="480"/>
            </a:xfrm>
            <a:prstGeom prst="rect">
              <a:avLst/>
            </a:prstGeom>
          </p:spPr>
        </p:pic>
      </p:grpSp>
      <p:grpSp>
        <p:nvGrpSpPr>
          <p:cNvPr id="82" name="组合 81"/>
          <p:cNvGrpSpPr/>
          <p:nvPr/>
        </p:nvGrpSpPr>
        <p:grpSpPr>
          <a:xfrm>
            <a:off x="1018205" y="2454910"/>
            <a:ext cx="1073150" cy="678180"/>
            <a:chOff x="2128" y="6385"/>
            <a:chExt cx="1690" cy="1068"/>
          </a:xfrm>
        </p:grpSpPr>
        <p:pic>
          <p:nvPicPr>
            <p:cNvPr id="81" name="图片 80" descr="yonghu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28" y="6609"/>
              <a:ext cx="1690" cy="845"/>
            </a:xfrm>
            <a:prstGeom prst="rect">
              <a:avLst/>
            </a:prstGeom>
          </p:spPr>
        </p:pic>
        <p:pic>
          <p:nvPicPr>
            <p:cNvPr id="79" name="图片 78" descr="yonghu-2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38" y="6385"/>
              <a:ext cx="480" cy="480"/>
            </a:xfrm>
            <a:prstGeom prst="rect">
              <a:avLst/>
            </a:prstGeom>
          </p:spPr>
        </p:pic>
      </p:grpSp>
      <p:pic>
        <p:nvPicPr>
          <p:cNvPr id="86" name="图片 85" descr="jiejuefangan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59270" y="1089660"/>
            <a:ext cx="909955" cy="909955"/>
          </a:xfrm>
          <a:prstGeom prst="rect">
            <a:avLst/>
          </a:prstGeom>
        </p:spPr>
      </p:pic>
      <p:sp>
        <p:nvSpPr>
          <p:cNvPr id="101" name="文本占位符 1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910370" y="1999615"/>
            <a:ext cx="4276090" cy="536575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000" b="1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/>
              <a:t>碳排放转换碳币奖励机制</a:t>
            </a:r>
            <a:endParaRPr kumimoji="1" lang="en-US" altLang="zh-CN" dirty="0"/>
          </a:p>
        </p:txBody>
      </p:sp>
      <p:pic>
        <p:nvPicPr>
          <p:cNvPr id="111" name="图片 110" descr="dakuohao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29710" y="1276985"/>
            <a:ext cx="1626870" cy="1626870"/>
          </a:xfrm>
          <a:prstGeom prst="rect">
            <a:avLst/>
          </a:prstGeom>
        </p:spPr>
      </p:pic>
      <p:pic>
        <p:nvPicPr>
          <p:cNvPr id="118" name="图片 117" descr="cs-jt-xy-1-1-3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00470" y="1847215"/>
            <a:ext cx="2366010" cy="532130"/>
          </a:xfrm>
          <a:prstGeom prst="rect">
            <a:avLst/>
          </a:prstGeom>
        </p:spPr>
      </p:pic>
      <p:pic>
        <p:nvPicPr>
          <p:cNvPr id="119" name="图片 118" descr="huishuai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55360" y="2200275"/>
            <a:ext cx="528320" cy="528320"/>
          </a:xfrm>
          <a:prstGeom prst="rect">
            <a:avLst/>
          </a:prstGeom>
        </p:spPr>
      </p:pic>
      <p:pic>
        <p:nvPicPr>
          <p:cNvPr id="120" name="图片 1" descr="A059C910AB8609CFC45B93C968A2762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293160" y="3350895"/>
            <a:ext cx="9893300" cy="2917825"/>
          </a:xfrm>
          <a:prstGeom prst="rect">
            <a:avLst/>
          </a:prstGeom>
        </p:spPr>
      </p:pic>
      <p:pic>
        <p:nvPicPr>
          <p:cNvPr id="124" name="图片 123" descr="10tuoyuanxuxian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131407" y="1827530"/>
            <a:ext cx="1213485" cy="779780"/>
          </a:xfrm>
          <a:prstGeom prst="rect">
            <a:avLst/>
          </a:prstGeom>
        </p:spPr>
      </p:pic>
      <p:pic>
        <p:nvPicPr>
          <p:cNvPr id="122" name="图片 121" descr="dotted-arrow-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3240000">
            <a:off x="9942495" y="2309495"/>
            <a:ext cx="1391920" cy="1762760"/>
          </a:xfrm>
          <a:prstGeom prst="rect">
            <a:avLst/>
          </a:prstGeom>
        </p:spPr>
      </p:pic>
      <p:pic>
        <p:nvPicPr>
          <p:cNvPr id="126" name="图片 125" descr="10tuoyuanxuxian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91355" y="4001135"/>
            <a:ext cx="551180" cy="356235"/>
          </a:xfrm>
          <a:prstGeom prst="rect">
            <a:avLst/>
          </a:prstGeom>
        </p:spPr>
      </p:pic>
      <p:sp>
        <p:nvSpPr>
          <p:cNvPr id="127" name="文本框 126"/>
          <p:cNvSpPr txBox="1"/>
          <p:nvPr>
            <p:custDataLst>
              <p:tags r:id="rId34"/>
            </p:custDataLst>
          </p:nvPr>
        </p:nvSpPr>
        <p:spPr>
          <a:xfrm>
            <a:off x="1413810" y="3469640"/>
            <a:ext cx="2241550" cy="5314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b="1" dirty="0" err="1">
                <a:solidFill>
                  <a:schemeClr val="accent2">
                    <a:lumMod val="50000"/>
                  </a:schemeClr>
                </a:solidFill>
              </a:rPr>
              <a:t>当日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基础</a:t>
            </a:r>
            <a:r>
              <a:rPr b="1" dirty="0" err="1">
                <a:solidFill>
                  <a:schemeClr val="accent2">
                    <a:lumMod val="50000"/>
                  </a:schemeClr>
                </a:solidFill>
              </a:rPr>
              <a:t>碳汇率</a:t>
            </a:r>
            <a:endParaRPr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8" name="图片 127" descr="10tuoyuanxuxian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69535" y="4001135"/>
            <a:ext cx="641985" cy="364490"/>
          </a:xfrm>
          <a:prstGeom prst="rect">
            <a:avLst/>
          </a:prstGeom>
        </p:spPr>
      </p:pic>
      <p:sp>
        <p:nvSpPr>
          <p:cNvPr id="129" name="文本框 128"/>
          <p:cNvSpPr txBox="1"/>
          <p:nvPr>
            <p:custDataLst>
              <p:tags r:id="rId36"/>
            </p:custDataLst>
          </p:nvPr>
        </p:nvSpPr>
        <p:spPr>
          <a:xfrm>
            <a:off x="2472355" y="4357370"/>
            <a:ext cx="1627505" cy="5314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b="1" dirty="0">
                <a:solidFill>
                  <a:schemeClr val="accent2">
                    <a:lumMod val="50000"/>
                  </a:schemeClr>
                </a:solidFill>
              </a:rPr>
              <a:t>当日排放次数</a:t>
            </a:r>
            <a:endParaRPr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0" name="图片 129" descr="10tuoyuanxuxian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265845" y="4009390"/>
            <a:ext cx="528955" cy="356235"/>
          </a:xfrm>
          <a:prstGeom prst="rect">
            <a:avLst/>
          </a:prstGeom>
        </p:spPr>
      </p:pic>
      <p:sp>
        <p:nvSpPr>
          <p:cNvPr id="131" name="文本框 130"/>
          <p:cNvSpPr txBox="1"/>
          <p:nvPr>
            <p:custDataLst>
              <p:tags r:id="rId38"/>
            </p:custDataLst>
          </p:nvPr>
        </p:nvSpPr>
        <p:spPr>
          <a:xfrm>
            <a:off x="5494955" y="4365625"/>
            <a:ext cx="2466340" cy="5314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b="1" dirty="0">
                <a:solidFill>
                  <a:schemeClr val="accent2">
                    <a:lumMod val="50000"/>
                  </a:schemeClr>
                </a:solidFill>
              </a:rPr>
              <a:t>当次用户排放碳额度</a:t>
            </a:r>
            <a:endParaRPr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3" name="图片 132" descr="duigou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854740" y="4272280"/>
            <a:ext cx="304800" cy="304800"/>
          </a:xfrm>
          <a:prstGeom prst="rect">
            <a:avLst/>
          </a:prstGeom>
        </p:spPr>
      </p:pic>
      <p:pic>
        <p:nvPicPr>
          <p:cNvPr id="134" name="图片 133" descr="duigou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854740" y="5963920"/>
            <a:ext cx="304800" cy="304800"/>
          </a:xfrm>
          <a:prstGeom prst="rect">
            <a:avLst/>
          </a:prstGeom>
        </p:spPr>
      </p:pic>
      <p:pic>
        <p:nvPicPr>
          <p:cNvPr id="139" name="图片 138" descr="hr-2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310670" y="5374005"/>
            <a:ext cx="1875790" cy="1483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27" grpId="0"/>
      <p:bldP spid="129" grpId="0"/>
      <p:bldP spid="1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68411" y="2538623"/>
            <a:ext cx="4873129" cy="1315745"/>
          </a:xfrm>
        </p:spPr>
        <p:txBody>
          <a:bodyPr/>
          <a:lstStyle/>
          <a:p>
            <a:r>
              <a:rPr lang="zh-CN" altLang="en-US" dirty="0"/>
              <a:t>界面展示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868411" y="3986603"/>
            <a:ext cx="2333625" cy="332105"/>
          </a:xfrm>
        </p:spPr>
        <p:txBody>
          <a:bodyPr/>
          <a:lstStyle/>
          <a:p>
            <a:pPr algn="l"/>
            <a:r>
              <a:rPr lang="en-GB" altLang="zh-CN"/>
              <a:t>Interface display</a:t>
            </a:r>
            <a:endParaRPr lang="en-GB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2810065" cy="415498"/>
          </a:xfrm>
        </p:spPr>
        <p:txBody>
          <a:bodyPr/>
          <a:lstStyle/>
          <a:p>
            <a:r>
              <a:rPr kumimoji="1" lang="zh-CN" altLang="en-US" dirty="0"/>
              <a:t>界面展示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企业端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8511" y="182977"/>
            <a:ext cx="4966402" cy="279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578" y="912590"/>
            <a:ext cx="4031390" cy="22621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27087" y="1318151"/>
            <a:ext cx="1620729" cy="16617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dirty="0"/>
              <a:t>企业注册账户，等待管理员审核通过，并分发碳币碳额度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807292" y="3296420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2400" dirty="0"/>
              <a:t>碳核算申报</a:t>
            </a:r>
            <a:endParaRPr kumimoji="1"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671060" y="3507191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dirty="0"/>
              <a:t>登录成功，进入仪表盘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10992">
            <a:off x="2090051" y="2968194"/>
            <a:ext cx="1186857" cy="1186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73" y="4042938"/>
            <a:ext cx="4347843" cy="23490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511" y="3878055"/>
            <a:ext cx="5005759" cy="2704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2810065" cy="415498"/>
          </a:xfrm>
        </p:spPr>
        <p:txBody>
          <a:bodyPr/>
          <a:lstStyle/>
          <a:p>
            <a:r>
              <a:rPr kumimoji="1" lang="zh-CN" altLang="en-US" dirty="0"/>
              <a:t>界面展示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企业端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531" y="3784025"/>
            <a:ext cx="4655580" cy="261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48" y="938862"/>
            <a:ext cx="4556860" cy="255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008" y="226307"/>
            <a:ext cx="4969640" cy="279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290" y="3319661"/>
            <a:ext cx="4990415" cy="28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93874" y="4114780"/>
            <a:ext cx="1177159" cy="12465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dirty="0"/>
              <a:t>可在交易市场中进行碳额度的交易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658475" y="999490"/>
            <a:ext cx="1459230" cy="12465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dirty="0"/>
              <a:t>交易结束后，可进行交易信息的溯源查看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44128" y="6332122"/>
            <a:ext cx="300082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dirty="0"/>
              <a:t>培训中心，帮助用户熟悉系统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6703">
            <a:off x="506730" y="3199765"/>
            <a:ext cx="1097915" cy="10979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574371">
            <a:off x="5962650" y="2940685"/>
            <a:ext cx="975360" cy="9753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3964227" cy="415498"/>
          </a:xfrm>
        </p:spPr>
        <p:txBody>
          <a:bodyPr/>
          <a:lstStyle/>
          <a:p>
            <a:r>
              <a:rPr kumimoji="1" lang="zh-CN" altLang="en-US" dirty="0"/>
              <a:t>界面展示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数据审核员端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69" y="943057"/>
            <a:ext cx="4418863" cy="248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68" y="4009449"/>
            <a:ext cx="4418864" cy="248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70" y="196661"/>
            <a:ext cx="4623822" cy="159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210" y="1970412"/>
            <a:ext cx="3919474" cy="199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644" y="4178592"/>
            <a:ext cx="4418864" cy="248274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700954" y="3588420"/>
            <a:ext cx="2077492" cy="2616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1700" dirty="0"/>
              <a:t>数据分析和数据审核</a:t>
            </a:r>
            <a:endParaRPr kumimoji="1" lang="zh-CN" altLang="en-US" sz="1700" dirty="0"/>
          </a:p>
        </p:txBody>
      </p:sp>
      <p:sp>
        <p:nvSpPr>
          <p:cNvPr id="9" name="文本框 8"/>
          <p:cNvSpPr txBox="1"/>
          <p:nvPr/>
        </p:nvSpPr>
        <p:spPr>
          <a:xfrm>
            <a:off x="5785137" y="1251737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dirty="0"/>
              <a:t>碳核算数据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960" y="2091987"/>
            <a:ext cx="2840446" cy="17580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10511020" y="4153914"/>
            <a:ext cx="1045065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kumimoji="1" lang="zh-CN" altLang="en-US" dirty="0"/>
              <a:t>证明材料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0100102" y="5142966"/>
            <a:ext cx="11541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dirty="0"/>
              <a:t>碳排放报告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4733668" cy="415498"/>
          </a:xfrm>
        </p:spPr>
        <p:txBody>
          <a:bodyPr/>
          <a:lstStyle/>
          <a:p>
            <a:r>
              <a:rPr kumimoji="1" lang="zh-CN" altLang="en-US" dirty="0"/>
              <a:t>界面展示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第三方监管机构端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676" y="1096207"/>
            <a:ext cx="5693323" cy="320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46" y="3429000"/>
            <a:ext cx="5546178" cy="3120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180763" y="1154164"/>
            <a:ext cx="1641475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3200" dirty="0"/>
              <a:t>用户管理</a:t>
            </a:r>
            <a:endParaRPr kumimoji="1"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2428599" y="4742849"/>
            <a:ext cx="1641475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3200" dirty="0"/>
              <a:t>溯源中心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7733832" y="1989221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2000" dirty="0"/>
              <a:t>监察用户账户审核状态</a:t>
            </a:r>
            <a:endParaRPr kumimoji="1"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2738442" y="550414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2000" dirty="0"/>
              <a:t>溯源历史</a:t>
            </a:r>
            <a:endParaRPr kumimoji="1" lang="en-US" altLang="zh-CN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7964664" y="2470830"/>
            <a:ext cx="2051844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kumimoji="1" lang="zh-CN" altLang="en-US" sz="2000" dirty="0"/>
              <a:t>查看所有用户信息</a:t>
            </a:r>
            <a:endParaRPr kumimoji="1"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2276777" y="5943045"/>
            <a:ext cx="2051844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kumimoji="1" lang="zh-CN" altLang="en-US" sz="2000" dirty="0"/>
              <a:t>查看所有交易信息</a:t>
            </a:r>
            <a:endParaRPr kumimoji="1" lang="zh-CN" altLang="en-US"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3194785" cy="415498"/>
          </a:xfrm>
        </p:spPr>
        <p:txBody>
          <a:bodyPr/>
          <a:lstStyle/>
          <a:p>
            <a:r>
              <a:rPr kumimoji="1" lang="zh-CN" altLang="en-US" dirty="0"/>
              <a:t>界面展示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管理员端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696" y="954365"/>
            <a:ext cx="4394054" cy="247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96" y="4029173"/>
            <a:ext cx="4394054" cy="247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252" y="274313"/>
            <a:ext cx="4541195" cy="255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923" y="3048126"/>
            <a:ext cx="4394054" cy="24746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345672" y="3602024"/>
            <a:ext cx="2616101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1700" dirty="0"/>
              <a:t>交易数据和碳核算数据查看</a:t>
            </a:r>
            <a:endParaRPr kumimoji="1" lang="zh-CN" altLang="en-US" sz="17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247" y="4349057"/>
            <a:ext cx="3835806" cy="21579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5411470" y="779145"/>
            <a:ext cx="1929765" cy="11766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700" dirty="0"/>
              <a:t>审核用户账号并给企业账号分发碳币碳额度</a:t>
            </a:r>
            <a:endParaRPr kumimoji="1" lang="zh-CN" altLang="en-US" sz="1700" dirty="0"/>
          </a:p>
        </p:txBody>
      </p:sp>
      <p:sp>
        <p:nvSpPr>
          <p:cNvPr id="10" name="文本框 9"/>
          <p:cNvSpPr txBox="1"/>
          <p:nvPr/>
        </p:nvSpPr>
        <p:spPr>
          <a:xfrm>
            <a:off x="9611849" y="3809874"/>
            <a:ext cx="2102069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kumimoji="1" lang="en-US" altLang="zh-CN" dirty="0"/>
              <a:t>	</a:t>
            </a:r>
            <a:r>
              <a:rPr kumimoji="1" lang="zh-CN" altLang="en-US" dirty="0"/>
              <a:t>智能合约撰写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812744" y="5876374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dirty="0"/>
              <a:t>部署上链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908415" y="3411855"/>
            <a:ext cx="975360" cy="9753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2308324" cy="415498"/>
          </a:xfrm>
        </p:spPr>
        <p:txBody>
          <a:bodyPr/>
          <a:lstStyle/>
          <a:p>
            <a:r>
              <a:rPr kumimoji="1" lang="zh-CN" altLang="en-US" dirty="0"/>
              <a:t>团队成员介绍</a:t>
            </a:r>
            <a:endParaRPr kumimoji="1"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8316" y="1877839"/>
            <a:ext cx="2160000" cy="3331845"/>
            <a:chOff x="290589" y="1951114"/>
            <a:chExt cx="2170821" cy="3982717"/>
          </a:xfrm>
        </p:grpSpPr>
        <p:sp>
          <p:nvSpPr>
            <p:cNvPr id="13" name="矩形: 圆角 3"/>
            <p:cNvSpPr/>
            <p:nvPr>
              <p:custDataLst>
                <p:tags r:id="rId1"/>
              </p:custDataLst>
            </p:nvPr>
          </p:nvSpPr>
          <p:spPr>
            <a:xfrm>
              <a:off x="290589" y="1951114"/>
              <a:ext cx="2170821" cy="39827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  <p:sp>
          <p:nvSpPr>
            <p:cNvPr id="14" name="文本框 13"/>
            <p:cNvSpPr txBox="1"/>
            <p:nvPr>
              <p:custDataLst>
                <p:tags r:id="rId2"/>
              </p:custDataLst>
            </p:nvPr>
          </p:nvSpPr>
          <p:spPr>
            <a:xfrm>
              <a:off x="753277" y="3060558"/>
              <a:ext cx="1203175" cy="428102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许</a:t>
              </a:r>
              <a:r>
                <a:rPr lang="en-US" altLang="zh-CN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XX</a:t>
              </a:r>
              <a:endParaRPr lang="en-US" altLang="zh-CN" sz="15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5" name="直接连接符 7"/>
            <p:cNvCxnSpPr/>
            <p:nvPr>
              <p:custDataLst>
                <p:tags r:id="rId3"/>
              </p:custDataLst>
            </p:nvPr>
          </p:nvCxnSpPr>
          <p:spPr>
            <a:xfrm>
              <a:off x="354994" y="3515576"/>
              <a:ext cx="204201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>
              <p:custDataLst>
                <p:tags r:id="rId4"/>
              </p:custDataLst>
            </p:nvPr>
          </p:nvSpPr>
          <p:spPr>
            <a:xfrm>
              <a:off x="576541" y="3529913"/>
              <a:ext cx="1556647" cy="428102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区块链工程师</a:t>
              </a:r>
              <a:endParaRPr lang="zh-CN" altLang="en-US" sz="15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5"/>
              </p:custDataLst>
            </p:nvPr>
          </p:nvSpPr>
          <p:spPr>
            <a:xfrm>
              <a:off x="553669" y="3851862"/>
              <a:ext cx="1556647" cy="1849037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项目分配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区块链搭建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合约编写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599327" y="1886094"/>
            <a:ext cx="2160000" cy="3331845"/>
            <a:chOff x="290589" y="1951114"/>
            <a:chExt cx="2170821" cy="3982717"/>
          </a:xfrm>
        </p:grpSpPr>
        <p:sp>
          <p:nvSpPr>
            <p:cNvPr id="19" name="矩形: 圆角 3"/>
            <p:cNvSpPr/>
            <p:nvPr>
              <p:custDataLst>
                <p:tags r:id="rId6"/>
              </p:custDataLst>
            </p:nvPr>
          </p:nvSpPr>
          <p:spPr>
            <a:xfrm>
              <a:off x="290589" y="1951114"/>
              <a:ext cx="2170821" cy="39827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753277" y="3060558"/>
              <a:ext cx="1203175" cy="428102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冯</a:t>
              </a:r>
              <a:r>
                <a:rPr lang="en-US" altLang="zh-CN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XX</a:t>
              </a:r>
              <a:endParaRPr lang="en-US" altLang="zh-CN" sz="15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1" name="直接连接符 28"/>
            <p:cNvCxnSpPr/>
            <p:nvPr>
              <p:custDataLst>
                <p:tags r:id="rId8"/>
              </p:custDataLst>
            </p:nvPr>
          </p:nvCxnSpPr>
          <p:spPr>
            <a:xfrm>
              <a:off x="354994" y="3515576"/>
              <a:ext cx="204201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>
              <p:custDataLst>
                <p:tags r:id="rId9"/>
              </p:custDataLst>
            </p:nvPr>
          </p:nvSpPr>
          <p:spPr>
            <a:xfrm>
              <a:off x="447642" y="3529931"/>
              <a:ext cx="1949551" cy="402813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管理员端工程师</a:t>
              </a:r>
              <a:endParaRPr lang="zh-CN" altLang="en-US" sz="15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0"/>
              </p:custDataLst>
            </p:nvPr>
          </p:nvSpPr>
          <p:spPr>
            <a:xfrm>
              <a:off x="553669" y="3851862"/>
              <a:ext cx="1556647" cy="1849037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数据分析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界面优化</a:t>
              </a:r>
              <a:endPara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系统设计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系统分析</a:t>
              </a:r>
              <a:endPara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010338" y="1877839"/>
            <a:ext cx="2160000" cy="3331845"/>
            <a:chOff x="290589" y="1951114"/>
            <a:chExt cx="2170821" cy="3982717"/>
          </a:xfrm>
        </p:grpSpPr>
        <p:sp>
          <p:nvSpPr>
            <p:cNvPr id="25" name="矩形: 圆角 3"/>
            <p:cNvSpPr/>
            <p:nvPr>
              <p:custDataLst>
                <p:tags r:id="rId11"/>
              </p:custDataLst>
            </p:nvPr>
          </p:nvSpPr>
          <p:spPr>
            <a:xfrm>
              <a:off x="290589" y="1951114"/>
              <a:ext cx="2170821" cy="39827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  <p:sp>
          <p:nvSpPr>
            <p:cNvPr id="26" name="文本框 25"/>
            <p:cNvSpPr txBox="1"/>
            <p:nvPr>
              <p:custDataLst>
                <p:tags r:id="rId12"/>
              </p:custDataLst>
            </p:nvPr>
          </p:nvSpPr>
          <p:spPr>
            <a:xfrm>
              <a:off x="753277" y="3060558"/>
              <a:ext cx="1203175" cy="428102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邱</a:t>
              </a:r>
              <a:r>
                <a:rPr lang="en-US" altLang="zh-CN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XX</a:t>
              </a:r>
              <a:endParaRPr lang="en-US" altLang="zh-CN" sz="15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7" name="直接连接符 34"/>
            <p:cNvCxnSpPr/>
            <p:nvPr>
              <p:custDataLst>
                <p:tags r:id="rId13"/>
              </p:custDataLst>
            </p:nvPr>
          </p:nvCxnSpPr>
          <p:spPr>
            <a:xfrm>
              <a:off x="354994" y="3515576"/>
              <a:ext cx="204201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>
              <p:custDataLst>
                <p:tags r:id="rId14"/>
              </p:custDataLst>
            </p:nvPr>
          </p:nvSpPr>
          <p:spPr>
            <a:xfrm>
              <a:off x="576541" y="3529913"/>
              <a:ext cx="1556647" cy="402813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后端工程师</a:t>
              </a:r>
              <a:endParaRPr lang="zh-CN" altLang="en-US" sz="15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5"/>
              </p:custDataLst>
            </p:nvPr>
          </p:nvSpPr>
          <p:spPr>
            <a:xfrm>
              <a:off x="553669" y="3851862"/>
              <a:ext cx="1556647" cy="1849037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zh-CN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GoSDK</a:t>
              </a: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调用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数据加密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服务器维护</a:t>
              </a:r>
              <a:endPara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451277" y="1877839"/>
            <a:ext cx="2160000" cy="3331845"/>
            <a:chOff x="290589" y="1951114"/>
            <a:chExt cx="2246904" cy="3982717"/>
          </a:xfrm>
        </p:grpSpPr>
        <p:sp>
          <p:nvSpPr>
            <p:cNvPr id="31" name="矩形: 圆角 3"/>
            <p:cNvSpPr/>
            <p:nvPr>
              <p:custDataLst>
                <p:tags r:id="rId16"/>
              </p:custDataLst>
            </p:nvPr>
          </p:nvSpPr>
          <p:spPr>
            <a:xfrm>
              <a:off x="290589" y="1951114"/>
              <a:ext cx="2170821" cy="39827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  <p:sp>
          <p:nvSpPr>
            <p:cNvPr id="32" name="文本框 31"/>
            <p:cNvSpPr txBox="1"/>
            <p:nvPr>
              <p:custDataLst>
                <p:tags r:id="rId17"/>
              </p:custDataLst>
            </p:nvPr>
          </p:nvSpPr>
          <p:spPr>
            <a:xfrm>
              <a:off x="753277" y="3060558"/>
              <a:ext cx="1203175" cy="428102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刘</a:t>
              </a:r>
              <a:r>
                <a:rPr lang="en-US" altLang="zh-CN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XX</a:t>
              </a:r>
              <a:endParaRPr lang="en-US" altLang="zh-CN" sz="15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3" name="直接连接符 40"/>
            <p:cNvCxnSpPr/>
            <p:nvPr>
              <p:custDataLst>
                <p:tags r:id="rId18"/>
              </p:custDataLst>
            </p:nvPr>
          </p:nvCxnSpPr>
          <p:spPr>
            <a:xfrm>
              <a:off x="354994" y="3515576"/>
              <a:ext cx="204201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>
              <p:custDataLst>
                <p:tags r:id="rId19"/>
              </p:custDataLst>
            </p:nvPr>
          </p:nvSpPr>
          <p:spPr>
            <a:xfrm>
              <a:off x="290589" y="3518545"/>
              <a:ext cx="2246904" cy="402813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企业端工程师</a:t>
              </a:r>
              <a:endParaRPr lang="zh-CN" altLang="en-US" sz="15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0"/>
              </p:custDataLst>
            </p:nvPr>
          </p:nvSpPr>
          <p:spPr>
            <a:xfrm>
              <a:off x="553669" y="3851862"/>
              <a:ext cx="1556647" cy="1849037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数据传输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界面整合</a:t>
              </a:r>
              <a:endPara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算法分析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代码测试</a:t>
              </a:r>
              <a:endPara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833798" y="1877839"/>
            <a:ext cx="2160000" cy="3331845"/>
            <a:chOff x="290589" y="1951114"/>
            <a:chExt cx="2170821" cy="3982717"/>
          </a:xfrm>
        </p:grpSpPr>
        <p:sp>
          <p:nvSpPr>
            <p:cNvPr id="37" name="矩形: 圆角 3"/>
            <p:cNvSpPr/>
            <p:nvPr>
              <p:custDataLst>
                <p:tags r:id="rId21"/>
              </p:custDataLst>
            </p:nvPr>
          </p:nvSpPr>
          <p:spPr>
            <a:xfrm>
              <a:off x="290589" y="1951114"/>
              <a:ext cx="2170821" cy="39827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>
              <a:solidFill>
                <a:schemeClr val="bg2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  <p:sp>
          <p:nvSpPr>
            <p:cNvPr id="38" name="文本框 37"/>
            <p:cNvSpPr txBox="1"/>
            <p:nvPr>
              <p:custDataLst>
                <p:tags r:id="rId22"/>
              </p:custDataLst>
            </p:nvPr>
          </p:nvSpPr>
          <p:spPr>
            <a:xfrm>
              <a:off x="753277" y="3060558"/>
              <a:ext cx="1203175" cy="404118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付</a:t>
              </a:r>
              <a:r>
                <a:rPr lang="en-US" altLang="zh-CN" sz="15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XX</a:t>
              </a:r>
              <a:endParaRPr lang="en-US" altLang="zh-CN" sz="15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9" name="直接连接符 46"/>
            <p:cNvCxnSpPr/>
            <p:nvPr>
              <p:custDataLst>
                <p:tags r:id="rId23"/>
              </p:custDataLst>
            </p:nvPr>
          </p:nvCxnSpPr>
          <p:spPr>
            <a:xfrm>
              <a:off x="354994" y="3515576"/>
              <a:ext cx="204201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>
              <p:custDataLst>
                <p:tags r:id="rId24"/>
              </p:custDataLst>
            </p:nvPr>
          </p:nvSpPr>
          <p:spPr>
            <a:xfrm>
              <a:off x="553669" y="3851862"/>
              <a:ext cx="1556647" cy="1849037"/>
            </a:xfrm>
            <a:prstGeom prst="rect">
              <a:avLst/>
            </a:prstGeom>
            <a:noFill/>
          </p:spPr>
          <p:txBody>
            <a:bodyPr wrap="square" lIns="27000" tIns="35100" rIns="27000" bIns="35100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色彩优化</a:t>
              </a:r>
              <a:endPara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内容整改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界面设计</a:t>
              </a:r>
              <a:endPara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2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功能设计</a:t>
              </a:r>
              <a:endPara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41" name="图片 4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16852" y="1926099"/>
            <a:ext cx="939600" cy="88736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5557073" y="1886094"/>
            <a:ext cx="939600" cy="9164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7939593" y="1874664"/>
            <a:ext cx="939600" cy="90911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0380533" y="1877839"/>
            <a:ext cx="939600" cy="96331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705841" y="1931179"/>
            <a:ext cx="939600" cy="910237"/>
          </a:xfrm>
          <a:prstGeom prst="rect">
            <a:avLst/>
          </a:prstGeom>
        </p:spPr>
      </p:pic>
      <p:sp>
        <p:nvSpPr>
          <p:cNvPr id="46" name="文本框 45"/>
          <p:cNvSpPr txBox="1"/>
          <p:nvPr>
            <p:custDataLst>
              <p:tags r:id="rId35"/>
            </p:custDataLst>
          </p:nvPr>
        </p:nvSpPr>
        <p:spPr>
          <a:xfrm>
            <a:off x="9892218" y="3198624"/>
            <a:ext cx="2160000" cy="336984"/>
          </a:xfrm>
          <a:prstGeom prst="rect">
            <a:avLst/>
          </a:prstGeom>
          <a:noFill/>
        </p:spPr>
        <p:txBody>
          <a:bodyPr wrap="square" lIns="27000" tIns="35100" rIns="27000" bIns="351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5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数据审核员端工程师</a:t>
            </a:r>
            <a:endParaRPr lang="zh-CN" altLang="en-US" sz="1500" b="1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黑暗中的灯光&#10;&#10;描述已自动生成"/>
          <p:cNvPicPr>
            <a:picLocks noChangeAspect="1"/>
          </p:cNvPicPr>
          <p:nvPr/>
        </p:nvPicPr>
        <p:blipFill>
          <a:blip r:embed="rId1" cstate="email">
            <a:alphaModFix amt="83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34706">
            <a:off x="7982346" y="3554507"/>
            <a:ext cx="1355294" cy="1228819"/>
          </a:xfrm>
          <a:prstGeom prst="rect">
            <a:avLst/>
          </a:prstGeom>
        </p:spPr>
      </p:pic>
      <p:pic>
        <p:nvPicPr>
          <p:cNvPr id="54" name="图片 53" descr="黑暗中的灯光&#10;&#10;描述已自动生成"/>
          <p:cNvPicPr>
            <a:picLocks noChangeAspect="1"/>
          </p:cNvPicPr>
          <p:nvPr/>
        </p:nvPicPr>
        <p:blipFill>
          <a:blip r:embed="rId1" cstate="email">
            <a:alphaModFix amt="83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34706">
            <a:off x="2640611" y="963677"/>
            <a:ext cx="1355294" cy="122881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525926" y="1686132"/>
            <a:ext cx="523092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i="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Wawati SC" panose="040B0500000000000000" pitchFamily="82" charset="-122"/>
                <a:ea typeface="Wawati SC" panose="040B0500000000000000" pitchFamily="82" charset="-122"/>
              </a:rPr>
              <a:t>谢谢观看</a:t>
            </a:r>
            <a:endParaRPr lang="zh-CN" altLang="en-US" sz="9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Wawati SC" panose="040B0500000000000000" pitchFamily="82" charset="-122"/>
              <a:ea typeface="Wawati SC" panose="040B0500000000000000" pitchFamily="8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85440" y="3874770"/>
            <a:ext cx="3632200" cy="753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zh-CN" altLang="en-US" sz="43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</a:rPr>
              <a:t>节能减排</a:t>
            </a:r>
            <a:endParaRPr lang="zh-CN" altLang="en-US" sz="43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sp>
        <p:nvSpPr>
          <p:cNvPr id="36" name="矩形 35"/>
          <p:cNvSpPr/>
          <p:nvPr/>
        </p:nvSpPr>
        <p:spPr>
          <a:xfrm flipH="1">
            <a:off x="4721860" y="4627880"/>
            <a:ext cx="4434205" cy="753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zh-CN" altLang="en-US" sz="43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annotate SC" panose="03000500000000000000" pitchFamily="66" charset="-122"/>
                <a:ea typeface="Hannotate SC" panose="03000500000000000000" pitchFamily="66" charset="-122"/>
              </a:rPr>
              <a:t>我们在路上</a:t>
            </a:r>
            <a:endParaRPr lang="zh-CN" altLang="en-US" sz="43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96" y="285749"/>
            <a:ext cx="4434438" cy="677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58333E-6 -3.33333E-6 L -0.25 -3.33333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1.25E-6 -1.48148E-6 L 0.25 -1.48148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868411" y="2538623"/>
            <a:ext cx="4873129" cy="1315745"/>
          </a:xfrm>
        </p:spPr>
        <p:txBody>
          <a:bodyPr/>
          <a:lstStyle/>
          <a:p>
            <a:r>
              <a:rPr lang="zh-CN" altLang="en-US" dirty="0"/>
              <a:t>项目背景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4868411" y="3986603"/>
            <a:ext cx="2494016" cy="332399"/>
          </a:xfrm>
        </p:spPr>
        <p:txBody>
          <a:bodyPr/>
          <a:lstStyle/>
          <a:p>
            <a:r>
              <a:rPr lang="en-GB" altLang="zh-CN" dirty="0"/>
              <a:t>Project</a:t>
            </a:r>
            <a:r>
              <a:rPr lang="zh-CN" altLang="en-US" dirty="0"/>
              <a:t> </a:t>
            </a:r>
            <a:r>
              <a:rPr lang="en-GB" altLang="zh-CN" dirty="0"/>
              <a:t>background</a:t>
            </a:r>
            <a:endParaRPr lang="en-GB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占位符 27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1538883" cy="41549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项目背景</a:t>
            </a:r>
            <a:endParaRPr lang="zh-CN" altLang="en-US" dirty="0"/>
          </a:p>
        </p:txBody>
      </p:sp>
      <p:grpSp>
        <p:nvGrpSpPr>
          <p:cNvPr id="82" name="组合 81"/>
          <p:cNvGrpSpPr/>
          <p:nvPr/>
        </p:nvGrpSpPr>
        <p:grpSpPr>
          <a:xfrm>
            <a:off x="-1200150" y="1087219"/>
            <a:ext cx="6732382" cy="5102462"/>
            <a:chOff x="-1200150" y="1087219"/>
            <a:chExt cx="6732382" cy="5102462"/>
          </a:xfrm>
        </p:grpSpPr>
        <p:grpSp>
          <p:nvGrpSpPr>
            <p:cNvPr id="16" name="组合 15"/>
            <p:cNvGrpSpPr/>
            <p:nvPr/>
          </p:nvGrpSpPr>
          <p:grpSpPr>
            <a:xfrm>
              <a:off x="515681" y="1975475"/>
              <a:ext cx="5016550" cy="572014"/>
              <a:chOff x="515681" y="2021195"/>
              <a:chExt cx="5016550" cy="572014"/>
            </a:xfrm>
          </p:grpSpPr>
          <p:sp>
            <p:nvSpPr>
              <p:cNvPr id="32" name="矩形: 圆角 31"/>
              <p:cNvSpPr/>
              <p:nvPr/>
            </p:nvSpPr>
            <p:spPr>
              <a:xfrm>
                <a:off x="515681" y="2021195"/>
                <a:ext cx="5016550" cy="57201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90500" dist="127000" dir="2700000" sx="98000" sy="98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000" kern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47267" y="2168703"/>
                <a:ext cx="2077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科技驱动碳达峰目标</a:t>
                </a:r>
                <a:endPara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515681" y="2703913"/>
              <a:ext cx="5016550" cy="572014"/>
              <a:chOff x="515681" y="2021195"/>
              <a:chExt cx="5016550" cy="572014"/>
            </a:xfrm>
          </p:grpSpPr>
          <p:sp>
            <p:nvSpPr>
              <p:cNvPr id="67" name="矩形: 圆角 66"/>
              <p:cNvSpPr/>
              <p:nvPr/>
            </p:nvSpPr>
            <p:spPr>
              <a:xfrm>
                <a:off x="515681" y="2021195"/>
                <a:ext cx="5016550" cy="57201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90500" dist="127000" dir="2700000" sx="98000" sy="98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000" kern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747267" y="2168703"/>
                <a:ext cx="2308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数字化解决碳交易挑战</a:t>
                </a:r>
                <a:endParaRPr lang="en-US" altLang="zh-CN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515681" y="3432351"/>
              <a:ext cx="5016550" cy="572014"/>
              <a:chOff x="515681" y="2021195"/>
              <a:chExt cx="5016550" cy="572014"/>
            </a:xfrm>
          </p:grpSpPr>
          <p:sp>
            <p:nvSpPr>
              <p:cNvPr id="70" name="矩形: 圆角 69"/>
              <p:cNvSpPr/>
              <p:nvPr/>
            </p:nvSpPr>
            <p:spPr>
              <a:xfrm>
                <a:off x="515681" y="2021195"/>
                <a:ext cx="5016550" cy="57201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90500" dist="127000" dir="2700000" sx="98000" sy="98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000" kern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747267" y="2168703"/>
                <a:ext cx="2539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低碳经济共识推动碳市场</a:t>
                </a:r>
                <a:endPara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515681" y="4160789"/>
              <a:ext cx="5016550" cy="572014"/>
              <a:chOff x="515681" y="2021195"/>
              <a:chExt cx="5016550" cy="572014"/>
            </a:xfrm>
          </p:grpSpPr>
          <p:sp>
            <p:nvSpPr>
              <p:cNvPr id="73" name="矩形: 圆角 72"/>
              <p:cNvSpPr/>
              <p:nvPr/>
            </p:nvSpPr>
            <p:spPr>
              <a:xfrm>
                <a:off x="515681" y="2021195"/>
                <a:ext cx="5016550" cy="57201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90500" dist="127000" dir="2700000" sx="98000" sy="98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000" kern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47267" y="2168703"/>
                <a:ext cx="23083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区块链应对碳交易问题</a:t>
                </a:r>
                <a:endPara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515681" y="4889227"/>
              <a:ext cx="5016550" cy="572014"/>
              <a:chOff x="515681" y="2021195"/>
              <a:chExt cx="5016550" cy="572014"/>
            </a:xfrm>
          </p:grpSpPr>
          <p:sp>
            <p:nvSpPr>
              <p:cNvPr id="76" name="矩形: 圆角 75"/>
              <p:cNvSpPr/>
              <p:nvPr/>
            </p:nvSpPr>
            <p:spPr>
              <a:xfrm>
                <a:off x="515681" y="2021195"/>
                <a:ext cx="5016550" cy="57201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90500" dist="127000" dir="2700000" sx="98000" sy="98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000" kern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747267" y="2168703"/>
                <a:ext cx="2539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区块链提高碳交易透明度</a:t>
                </a:r>
                <a:endParaRPr lang="en-US" altLang="zh-CN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515681" y="5617667"/>
              <a:ext cx="5016550" cy="572014"/>
              <a:chOff x="515681" y="2021195"/>
              <a:chExt cx="5016550" cy="572014"/>
            </a:xfrm>
          </p:grpSpPr>
          <p:sp>
            <p:nvSpPr>
              <p:cNvPr id="79" name="矩形: 圆角 78"/>
              <p:cNvSpPr/>
              <p:nvPr/>
            </p:nvSpPr>
            <p:spPr>
              <a:xfrm>
                <a:off x="515681" y="2021195"/>
                <a:ext cx="5016550" cy="57201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90500" dist="127000" dir="2700000" sx="98000" sy="98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000" kern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747267" y="2168703"/>
                <a:ext cx="3654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"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十四五</a:t>
                </a:r>
                <a:r>
                  <a:rPr lang="en-US" altLang="zh-CN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"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规划和</a:t>
                </a:r>
                <a:r>
                  <a:rPr lang="en-US" altLang="zh-CN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2035</a:t>
                </a:r>
                <a:r>
                  <a:rPr lang="zh-CN" altLang="en-US" b="0" i="0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Söhne"/>
                  </a:rPr>
                  <a:t>年远景目标纲要</a:t>
                </a:r>
                <a:endParaRPr lang="zh-CN" alt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1200150" y="1087219"/>
              <a:ext cx="6732382" cy="639396"/>
              <a:chOff x="-1200150" y="1203449"/>
              <a:chExt cx="6732382" cy="639396"/>
            </a:xfrm>
          </p:grpSpPr>
          <p:sp>
            <p:nvSpPr>
              <p:cNvPr id="4" name="矩形: 圆角 3"/>
              <p:cNvSpPr/>
              <p:nvPr/>
            </p:nvSpPr>
            <p:spPr>
              <a:xfrm>
                <a:off x="-1200150" y="1203449"/>
                <a:ext cx="6732382" cy="63939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14542" y="1311109"/>
                <a:ext cx="42883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多重背景驱动加快交易系统建设落地</a:t>
                </a:r>
                <a:endParaRPr kumimoji="1" lang="zh-CN" altLang="en-US" sz="20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096000" y="-62229"/>
            <a:ext cx="6734479" cy="6920229"/>
            <a:chOff x="6096000" y="-62229"/>
            <a:chExt cx="6734479" cy="6920229"/>
          </a:xfrm>
        </p:grpSpPr>
        <p:grpSp>
          <p:nvGrpSpPr>
            <p:cNvPr id="84" name="组合 83"/>
            <p:cNvGrpSpPr/>
            <p:nvPr/>
          </p:nvGrpSpPr>
          <p:grpSpPr>
            <a:xfrm>
              <a:off x="6096000" y="-62229"/>
              <a:ext cx="6734479" cy="6920229"/>
              <a:chOff x="6096000" y="-62229"/>
              <a:chExt cx="6734479" cy="6920229"/>
            </a:xfrm>
          </p:grpSpPr>
          <p:sp>
            <p:nvSpPr>
              <p:cNvPr id="23" name="矩形: 圆角 494"/>
              <p:cNvSpPr/>
              <p:nvPr/>
            </p:nvSpPr>
            <p:spPr>
              <a:xfrm>
                <a:off x="6098097" y="0"/>
                <a:ext cx="6732382" cy="6858000"/>
              </a:xfrm>
              <a:prstGeom prst="round2DiagRect">
                <a:avLst>
                  <a:gd name="adj1" fmla="val 9289"/>
                  <a:gd name="adj2" fmla="val 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1" name="图片 80"/>
              <p:cNvPicPr>
                <a:picLocks noChangeAspect="1"/>
              </p:cNvPicPr>
              <p:nvPr/>
            </p:nvPicPr>
            <p:blipFill rotWithShape="1">
              <a:blip r:embed="rId1" cstate="screen">
                <a:alphaModFix amt="1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t="-281" b="-1"/>
              <a:stretch>
                <a:fillRect/>
              </a:stretch>
            </p:blipFill>
            <p:spPr>
              <a:xfrm>
                <a:off x="6096000" y="-62229"/>
                <a:ext cx="6732382" cy="6920229"/>
              </a:xfrm>
              <a:prstGeom prst="round2DiagRect">
                <a:avLst>
                  <a:gd name="adj1" fmla="val 10336"/>
                  <a:gd name="adj2" fmla="val 0"/>
                </a:avLst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6457535" y="881098"/>
              <a:ext cx="46378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chemeClr val="bg1"/>
                  </a:solidFill>
                  <a:effectLst>
                    <a:outerShdw blurRad="127000" dist="50800" dir="5400000" sx="98000" sy="98000" algn="ctr" rotWithShape="0">
                      <a:schemeClr val="accent1">
                        <a:lumMod val="75000"/>
                        <a:alpha val="70000"/>
                      </a:schemeClr>
                    </a:outerShdw>
                  </a:effectLst>
                  <a:latin typeface="+mj-ea"/>
                  <a:ea typeface="+mj-ea"/>
                </a:rPr>
                <a:t>高质量区块链服务是业务与应用的基石</a:t>
              </a:r>
              <a:endParaRPr kumimoji="1" lang="zh-CN" altLang="en-US" sz="2000" b="1" dirty="0">
                <a:solidFill>
                  <a:schemeClr val="bg1"/>
                </a:solidFill>
                <a:effectLst>
                  <a:outerShdw blurRad="127000" dist="50800" dir="5400000" sx="98000" sy="98000" algn="ctr" rotWithShape="0">
                    <a:schemeClr val="accent1">
                      <a:lumMod val="75000"/>
                      <a:alpha val="70000"/>
                    </a:scheme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557091" y="1510498"/>
              <a:ext cx="5001696" cy="4875529"/>
              <a:chOff x="6557091" y="1301775"/>
              <a:chExt cx="5001696" cy="487552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557091" y="1301775"/>
                <a:ext cx="5001696" cy="1440000"/>
                <a:chOff x="6557091" y="1448149"/>
                <a:chExt cx="5001696" cy="1440000"/>
              </a:xfrm>
            </p:grpSpPr>
            <p:sp>
              <p:nvSpPr>
                <p:cNvPr id="83" name="矩形: 圆角 82"/>
                <p:cNvSpPr/>
                <p:nvPr/>
              </p:nvSpPr>
              <p:spPr>
                <a:xfrm>
                  <a:off x="6557091" y="1448149"/>
                  <a:ext cx="5001696" cy="1440000"/>
                </a:xfrm>
                <a:prstGeom prst="roundRect">
                  <a:avLst>
                    <a:gd name="adj" fmla="val 8205"/>
                  </a:avLst>
                </a:prstGeom>
                <a:gradFill>
                  <a:gsLst>
                    <a:gs pos="100000">
                      <a:schemeClr val="accent1">
                        <a:lumMod val="20000"/>
                        <a:lumOff val="80000"/>
                        <a:alpha val="68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90500" dist="63500" dir="5400000" sx="98000" sy="98000" algn="ctr" rotWithShape="0">
                    <a:schemeClr val="accent1">
                      <a:lumMod val="50000"/>
                      <a:alpha val="3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6857275" y="1972073"/>
                  <a:ext cx="2130391" cy="6993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marL="141605" indent="-215900"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600" kern="0" dirty="0">
                      <a:ln w="3175"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思源黑体 CN Normal" panose="020B0400000000000000" pitchFamily="34" charset="-122"/>
                    </a:rPr>
                    <a:t>推动交易流程优化</a:t>
                  </a:r>
                  <a:endParaRPr lang="zh-CN" altLang="en-US" sz="1600" kern="0" dirty="0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思源黑体 CN Normal" panose="020B0400000000000000" pitchFamily="34" charset="-122"/>
                  </a:endParaRPr>
                </a:p>
                <a:p>
                  <a:pPr marL="141605" indent="-215900"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600" kern="0" dirty="0">
                      <a:ln w="3175"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思源黑体 CN Normal" panose="020B0400000000000000" pitchFamily="34" charset="-122"/>
                    </a:rPr>
                    <a:t>提升碳排放管理水平</a:t>
                  </a:r>
                  <a:endParaRPr lang="zh-CN" altLang="en-US" sz="1600" kern="0" dirty="0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思源黑体 CN Normal" panose="020B0400000000000000" pitchFamily="34" charset="-122"/>
                  </a:endParaRPr>
                </a:p>
              </p:txBody>
            </p:sp>
            <p:pic>
              <p:nvPicPr>
                <p:cNvPr id="103" name="图形 102" descr="条形图 纯色填充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0412691" y="1771737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6" name="组合 5"/>
                <p:cNvGrpSpPr/>
                <p:nvPr/>
              </p:nvGrpSpPr>
              <p:grpSpPr>
                <a:xfrm>
                  <a:off x="6879369" y="1633821"/>
                  <a:ext cx="1498401" cy="276999"/>
                  <a:chOff x="6890944" y="1587521"/>
                  <a:chExt cx="1498401" cy="276999"/>
                </a:xfrm>
              </p:grpSpPr>
              <p:sp>
                <p:nvSpPr>
                  <p:cNvPr id="86" name="文本框 85"/>
                  <p:cNvSpPr txBox="1"/>
                  <p:nvPr/>
                </p:nvSpPr>
                <p:spPr>
                  <a:xfrm>
                    <a:off x="7004350" y="1587521"/>
                    <a:ext cx="13849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zh-CN" altLang="en-US" kern="0" dirty="0">
                        <a:solidFill>
                          <a:schemeClr val="accent1"/>
                        </a:solidFill>
                        <a:latin typeface="+mj-ea"/>
                        <a:ea typeface="+mj-ea"/>
                      </a:rPr>
                      <a:t>数据分析整合</a:t>
                    </a:r>
                    <a:endParaRPr lang="zh-CN" altLang="en-US" kern="0" dirty="0">
                      <a:solidFill>
                        <a:schemeClr val="accent1"/>
                      </a:solidFill>
                      <a:latin typeface="+mj-ea"/>
                      <a:ea typeface="+mj-ea"/>
                    </a:endParaRPr>
                  </a:p>
                </p:txBody>
              </p:sp>
              <p:cxnSp>
                <p:nvCxnSpPr>
                  <p:cNvPr id="3" name="直线连接符 2"/>
                  <p:cNvCxnSpPr/>
                  <p:nvPr/>
                </p:nvCxnSpPr>
                <p:spPr>
                  <a:xfrm>
                    <a:off x="6890944" y="1611596"/>
                    <a:ext cx="0" cy="25199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组合 8"/>
              <p:cNvGrpSpPr/>
              <p:nvPr/>
            </p:nvGrpSpPr>
            <p:grpSpPr>
              <a:xfrm>
                <a:off x="6557091" y="3019540"/>
                <a:ext cx="5001696" cy="1440000"/>
                <a:chOff x="6557091" y="3187193"/>
                <a:chExt cx="5001696" cy="1440000"/>
              </a:xfrm>
            </p:grpSpPr>
            <p:sp>
              <p:nvSpPr>
                <p:cNvPr id="89" name="矩形: 圆角 82"/>
                <p:cNvSpPr/>
                <p:nvPr/>
              </p:nvSpPr>
              <p:spPr>
                <a:xfrm>
                  <a:off x="6557091" y="3187193"/>
                  <a:ext cx="5001696" cy="1440000"/>
                </a:xfrm>
                <a:prstGeom prst="roundRect">
                  <a:avLst>
                    <a:gd name="adj" fmla="val 8205"/>
                  </a:avLst>
                </a:prstGeom>
                <a:gradFill>
                  <a:gsLst>
                    <a:gs pos="100000">
                      <a:schemeClr val="accent1">
                        <a:lumMod val="20000"/>
                        <a:lumOff val="80000"/>
                        <a:alpha val="68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90500" dist="63500" dir="5400000" sx="98000" sy="98000" algn="ctr" rotWithShape="0">
                    <a:schemeClr val="accent1">
                      <a:lumMod val="50000"/>
                      <a:alpha val="3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文本框 89"/>
                <p:cNvSpPr txBox="1"/>
                <p:nvPr/>
              </p:nvSpPr>
              <p:spPr>
                <a:xfrm>
                  <a:off x="6857275" y="3711116"/>
                  <a:ext cx="2540760" cy="6993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marL="141605" indent="-215900"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600" kern="0" dirty="0">
                      <a:ln w="3175"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思源黑体 CN Normal" panose="020B0400000000000000" pitchFamily="34" charset="-122"/>
                    </a:rPr>
                    <a:t>准确反应碳排放实际情况</a:t>
                  </a:r>
                  <a:endParaRPr lang="zh-CN" altLang="en-US" sz="1600" kern="0" dirty="0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思源黑体 CN Normal" panose="020B0400000000000000" pitchFamily="34" charset="-122"/>
                  </a:endParaRPr>
                </a:p>
                <a:p>
                  <a:pPr marL="141605" indent="-215900"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600" kern="0" dirty="0">
                      <a:ln w="3175"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思源黑体 CN Normal" panose="020B0400000000000000" pitchFamily="34" charset="-122"/>
                    </a:rPr>
                    <a:t>为市场提供重要支撑</a:t>
                  </a:r>
                  <a:endParaRPr lang="zh-CN" altLang="en-US" sz="1600" kern="0" dirty="0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思源黑体 CN Normal" panose="020B0400000000000000" pitchFamily="34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6879369" y="3372865"/>
                  <a:ext cx="2190898" cy="276999"/>
                  <a:chOff x="6890944" y="1587521"/>
                  <a:chExt cx="2190898" cy="276999"/>
                </a:xfrm>
              </p:grpSpPr>
              <p:sp>
                <p:nvSpPr>
                  <p:cNvPr id="93" name="文本框 92"/>
                  <p:cNvSpPr txBox="1"/>
                  <p:nvPr/>
                </p:nvSpPr>
                <p:spPr>
                  <a:xfrm>
                    <a:off x="7004350" y="1587521"/>
                    <a:ext cx="20774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zh-CN" altLang="en-US" kern="0">
                        <a:solidFill>
                          <a:schemeClr val="accent1"/>
                        </a:solidFill>
                        <a:latin typeface="+mj-ea"/>
                        <a:ea typeface="+mj-ea"/>
                      </a:rPr>
                      <a:t>形成体系化数据指标</a:t>
                    </a:r>
                    <a:endParaRPr lang="zh-CN" altLang="en-US" kern="0">
                      <a:solidFill>
                        <a:schemeClr val="accent1"/>
                      </a:solidFill>
                      <a:latin typeface="+mj-ea"/>
                      <a:ea typeface="+mj-ea"/>
                    </a:endParaRPr>
                  </a:p>
                </p:txBody>
              </p:sp>
              <p:cxnSp>
                <p:nvCxnSpPr>
                  <p:cNvPr id="94" name="直线连接符 93"/>
                  <p:cNvCxnSpPr/>
                  <p:nvPr/>
                </p:nvCxnSpPr>
                <p:spPr>
                  <a:xfrm>
                    <a:off x="6890944" y="1611596"/>
                    <a:ext cx="0" cy="25199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09" name="图形 108" descr="报纸 纯色填充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0480551" y="3522411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8" name="组合 7"/>
              <p:cNvGrpSpPr/>
              <p:nvPr/>
            </p:nvGrpSpPr>
            <p:grpSpPr>
              <a:xfrm>
                <a:off x="6557091" y="4737304"/>
                <a:ext cx="5001696" cy="1440000"/>
                <a:chOff x="6557091" y="4838064"/>
                <a:chExt cx="5001696" cy="1440000"/>
              </a:xfrm>
            </p:grpSpPr>
            <p:sp>
              <p:nvSpPr>
                <p:cNvPr id="96" name="矩形: 圆角 82"/>
                <p:cNvSpPr/>
                <p:nvPr/>
              </p:nvSpPr>
              <p:spPr>
                <a:xfrm>
                  <a:off x="6557091" y="4838064"/>
                  <a:ext cx="5001696" cy="1440000"/>
                </a:xfrm>
                <a:prstGeom prst="roundRect">
                  <a:avLst>
                    <a:gd name="adj" fmla="val 8205"/>
                  </a:avLst>
                </a:prstGeom>
                <a:gradFill>
                  <a:gsLst>
                    <a:gs pos="100000">
                      <a:schemeClr val="accent1">
                        <a:lumMod val="20000"/>
                        <a:lumOff val="80000"/>
                        <a:alpha val="68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90500" dist="63500" dir="5400000" sx="98000" sy="98000" algn="ctr" rotWithShape="0">
                    <a:schemeClr val="accent1">
                      <a:lumMod val="50000"/>
                      <a:alpha val="3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文本框 96"/>
                <p:cNvSpPr txBox="1"/>
                <p:nvPr/>
              </p:nvSpPr>
              <p:spPr>
                <a:xfrm>
                  <a:off x="6857275" y="5373721"/>
                  <a:ext cx="2064668" cy="67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marL="141605" indent="-215900"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600" kern="0">
                      <a:ln w="3175"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思源黑体 CN Normal" panose="020B0400000000000000" pitchFamily="34" charset="-122"/>
                    </a:rPr>
                    <a:t>提高业务办理准确率</a:t>
                  </a:r>
                  <a:endParaRPr lang="zh-CN" altLang="en-US" sz="1600" kern="0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思源黑体 CN Normal" panose="020B0400000000000000" pitchFamily="34" charset="-122"/>
                  </a:endParaRPr>
                </a:p>
                <a:p>
                  <a:pPr marL="141605" indent="-215900" fontAlgn="base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600" kern="0">
                      <a:ln w="3175"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思源黑体 CN Normal" panose="020B0400000000000000" pitchFamily="34" charset="-122"/>
                    </a:rPr>
                    <a:t>提升业务服务体验</a:t>
                  </a:r>
                  <a:endParaRPr lang="zh-CN" altLang="en-US" sz="1600" kern="0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思源黑体 CN Normal" panose="020B0400000000000000" pitchFamily="34" charset="-122"/>
                  </a:endParaRPr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6879369" y="5023736"/>
                  <a:ext cx="1729233" cy="276999"/>
                  <a:chOff x="6890944" y="1587521"/>
                  <a:chExt cx="1729233" cy="276999"/>
                </a:xfrm>
              </p:grpSpPr>
              <p:sp>
                <p:nvSpPr>
                  <p:cNvPr id="100" name="文本框 99"/>
                  <p:cNvSpPr txBox="1"/>
                  <p:nvPr/>
                </p:nvSpPr>
                <p:spPr>
                  <a:xfrm>
                    <a:off x="7004350" y="1587521"/>
                    <a:ext cx="16158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zh-CN" altLang="en-US" kern="0">
                        <a:solidFill>
                          <a:schemeClr val="accent1"/>
                        </a:solidFill>
                        <a:latin typeface="+mj-ea"/>
                        <a:ea typeface="+mj-ea"/>
                      </a:rPr>
                      <a:t>高质量数据交换</a:t>
                    </a:r>
                    <a:endParaRPr lang="zh-CN" altLang="en-US" kern="0">
                      <a:solidFill>
                        <a:schemeClr val="accent1"/>
                      </a:solidFill>
                      <a:latin typeface="+mj-ea"/>
                      <a:ea typeface="+mj-ea"/>
                    </a:endParaRPr>
                  </a:p>
                </p:txBody>
              </p:sp>
              <p:cxnSp>
                <p:nvCxnSpPr>
                  <p:cNvPr id="101" name="直线连接符 100"/>
                  <p:cNvCxnSpPr/>
                  <p:nvPr/>
                </p:nvCxnSpPr>
                <p:spPr>
                  <a:xfrm>
                    <a:off x="6890944" y="1611596"/>
                    <a:ext cx="0" cy="251999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6" name="图形 115" descr="云计算 纯色填充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0480551" y="5120480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文本框 1"/>
          <p:cNvSpPr txBox="1"/>
          <p:nvPr/>
        </p:nvSpPr>
        <p:spPr>
          <a:xfrm>
            <a:off x="1055077" y="64615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1538883" cy="415498"/>
          </a:xfrm>
        </p:spPr>
        <p:txBody>
          <a:bodyPr/>
          <a:lstStyle/>
          <a:p>
            <a:r>
              <a:rPr kumimoji="1" lang="zh-CN" altLang="en-US" dirty="0"/>
              <a:t>市场痛点</a:t>
            </a:r>
            <a:endParaRPr kumimoji="1" lang="zh-CN" altLang="en-US" dirty="0"/>
          </a:p>
        </p:txBody>
      </p:sp>
      <p:sp>
        <p:nvSpPr>
          <p:cNvPr id="3" name="Shape 10193"/>
          <p:cNvSpPr/>
          <p:nvPr/>
        </p:nvSpPr>
        <p:spPr>
          <a:xfrm>
            <a:off x="4249935" y="1815038"/>
            <a:ext cx="1078918" cy="1078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noFill/>
          <a:ln w="1143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sym typeface="Helvetica"/>
            </a:endParaRPr>
          </a:p>
        </p:txBody>
      </p:sp>
      <p:sp>
        <p:nvSpPr>
          <p:cNvPr id="4" name="Shape 10158"/>
          <p:cNvSpPr/>
          <p:nvPr/>
        </p:nvSpPr>
        <p:spPr>
          <a:xfrm>
            <a:off x="6096000" y="725714"/>
            <a:ext cx="0" cy="1941286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miter lim="400000"/>
            <a:tail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sym typeface="Helvetica"/>
            </a:endParaRPr>
          </a:p>
        </p:txBody>
      </p:sp>
      <p:sp>
        <p:nvSpPr>
          <p:cNvPr id="5" name="Shape 10156"/>
          <p:cNvSpPr/>
          <p:nvPr/>
        </p:nvSpPr>
        <p:spPr>
          <a:xfrm flipH="1">
            <a:off x="6095999" y="4705350"/>
            <a:ext cx="0" cy="215265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sym typeface="Helvetica"/>
            </a:endParaRPr>
          </a:p>
        </p:txBody>
      </p:sp>
      <p:sp>
        <p:nvSpPr>
          <p:cNvPr id="6" name="Shape 10159"/>
          <p:cNvSpPr/>
          <p:nvPr/>
        </p:nvSpPr>
        <p:spPr>
          <a:xfrm>
            <a:off x="5212729" y="2774329"/>
            <a:ext cx="1766545" cy="1766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hape 10183"/>
          <p:cNvSpPr/>
          <p:nvPr/>
        </p:nvSpPr>
        <p:spPr>
          <a:xfrm flipH="1">
            <a:off x="6863150" y="1815038"/>
            <a:ext cx="1078919" cy="1078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noFill/>
          <a:ln w="1143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sym typeface="Helvetica"/>
            </a:endParaRPr>
          </a:p>
        </p:txBody>
      </p:sp>
      <p:sp>
        <p:nvSpPr>
          <p:cNvPr id="8" name="Shape 10188"/>
          <p:cNvSpPr/>
          <p:nvPr/>
        </p:nvSpPr>
        <p:spPr>
          <a:xfrm flipH="1">
            <a:off x="7542726" y="3118143"/>
            <a:ext cx="1078919" cy="1078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noFill/>
          <a:ln w="114300" cap="flat">
            <a:solidFill>
              <a:schemeClr val="accent1">
                <a:lumMod val="7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sym typeface="Helvetica"/>
            </a:endParaRPr>
          </a:p>
        </p:txBody>
      </p:sp>
      <p:sp>
        <p:nvSpPr>
          <p:cNvPr id="9" name="Shape 10198"/>
          <p:cNvSpPr/>
          <p:nvPr/>
        </p:nvSpPr>
        <p:spPr>
          <a:xfrm>
            <a:off x="3570358" y="3118143"/>
            <a:ext cx="1078918" cy="1078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noFill/>
          <a:ln w="114300" cap="flat">
            <a:solidFill>
              <a:srgbClr val="1364D8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sym typeface="Helvetica"/>
            </a:endParaRPr>
          </a:p>
        </p:txBody>
      </p:sp>
      <p:sp>
        <p:nvSpPr>
          <p:cNvPr id="10" name="Shape 10201"/>
          <p:cNvSpPr/>
          <p:nvPr/>
        </p:nvSpPr>
        <p:spPr>
          <a:xfrm>
            <a:off x="4249935" y="4421247"/>
            <a:ext cx="1078918" cy="1078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noFill/>
          <a:ln w="114300" cap="flat">
            <a:solidFill>
              <a:srgbClr val="7CAFDE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sym typeface="Helvetica"/>
            </a:endParaRPr>
          </a:p>
        </p:txBody>
      </p:sp>
      <p:sp>
        <p:nvSpPr>
          <p:cNvPr id="11" name="Shape 10210"/>
          <p:cNvSpPr/>
          <p:nvPr/>
        </p:nvSpPr>
        <p:spPr>
          <a:xfrm flipH="1">
            <a:off x="6863150" y="4421247"/>
            <a:ext cx="1078919" cy="1078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noFill/>
          <a:ln w="114300" cap="flat">
            <a:solidFill>
              <a:srgbClr val="207373"/>
            </a:solidFill>
            <a:prstDash val="solid"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sym typeface="Helvetica"/>
            </a:endParaRPr>
          </a:p>
        </p:txBody>
      </p:sp>
      <p:sp>
        <p:nvSpPr>
          <p:cNvPr id="13" name="Text Placeholder 5"/>
          <p:cNvSpPr txBox="1"/>
          <p:nvPr/>
        </p:nvSpPr>
        <p:spPr>
          <a:xfrm>
            <a:off x="8147050" y="2106165"/>
            <a:ext cx="2330450" cy="36241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信息孤岛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Text Placeholder 5"/>
          <p:cNvSpPr txBox="1"/>
          <p:nvPr/>
        </p:nvSpPr>
        <p:spPr>
          <a:xfrm>
            <a:off x="8833563" y="3429000"/>
            <a:ext cx="2330450" cy="36241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i="0" dirty="0">
                <a:solidFill>
                  <a:srgbClr val="0D0D0D"/>
                </a:solidFill>
                <a:effectLst/>
                <a:latin typeface="Söhne"/>
              </a:rPr>
              <a:t>碳交易市场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透明度较差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Text Placeholder 5"/>
          <p:cNvSpPr txBox="1"/>
          <p:nvPr/>
        </p:nvSpPr>
        <p:spPr>
          <a:xfrm>
            <a:off x="958182" y="3466109"/>
            <a:ext cx="2330450" cy="36241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i="0" dirty="0">
                <a:solidFill>
                  <a:srgbClr val="0D0D0D"/>
                </a:solidFill>
                <a:effectLst/>
                <a:latin typeface="Söhne"/>
              </a:rPr>
              <a:t>监管不到位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Text Placeholder 5"/>
          <p:cNvSpPr txBox="1"/>
          <p:nvPr/>
        </p:nvSpPr>
        <p:spPr>
          <a:xfrm>
            <a:off x="1720201" y="2106165"/>
            <a:ext cx="2330450" cy="36241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企业碳核算能力不足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Text Placeholder 5"/>
          <p:cNvSpPr txBox="1"/>
          <p:nvPr/>
        </p:nvSpPr>
        <p:spPr>
          <a:xfrm>
            <a:off x="8147050" y="4802716"/>
            <a:ext cx="2647074" cy="36241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全链路信息融合技术缺失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Text Placeholder 5"/>
          <p:cNvSpPr txBox="1"/>
          <p:nvPr/>
        </p:nvSpPr>
        <p:spPr>
          <a:xfrm>
            <a:off x="1720201" y="4802716"/>
            <a:ext cx="2330450" cy="36241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i="0" dirty="0">
                <a:solidFill>
                  <a:srgbClr val="0D0D0D"/>
                </a:solidFill>
                <a:effectLst/>
                <a:latin typeface="Söhne"/>
              </a:rPr>
              <a:t>碳交易市场标准不统一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540" y="3081412"/>
            <a:ext cx="1078918" cy="107891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25268" y="2090371"/>
            <a:ext cx="528252" cy="52825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6348" y="4731104"/>
            <a:ext cx="466091" cy="45920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54644" y="3319774"/>
            <a:ext cx="655082" cy="65508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7841" y="2034130"/>
            <a:ext cx="549533" cy="50648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771" y="3271438"/>
            <a:ext cx="798645" cy="7986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374" y="4690705"/>
            <a:ext cx="540000" cy="54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 132"/>
          <p:cNvSpPr/>
          <p:nvPr/>
        </p:nvSpPr>
        <p:spPr>
          <a:xfrm>
            <a:off x="375002" y="642122"/>
            <a:ext cx="2258162" cy="49562"/>
          </a:xfrm>
          <a:prstGeom prst="rect">
            <a:avLst/>
          </a:prstGeom>
          <a:gradFill>
            <a:gsLst>
              <a:gs pos="0">
                <a:schemeClr val="accent1">
                  <a:alpha val="38000"/>
                </a:schemeClr>
              </a:gs>
              <a:gs pos="9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3" name="组合 382"/>
          <p:cNvGrpSpPr/>
          <p:nvPr/>
        </p:nvGrpSpPr>
        <p:grpSpPr>
          <a:xfrm>
            <a:off x="1042336" y="4308279"/>
            <a:ext cx="9807777" cy="3815198"/>
            <a:chOff x="1196136" y="4439515"/>
            <a:chExt cx="9807777" cy="3815198"/>
          </a:xfrm>
        </p:grpSpPr>
        <p:sp>
          <p:nvSpPr>
            <p:cNvPr id="58" name="任意多边形: 形状 45"/>
            <p:cNvSpPr/>
            <p:nvPr/>
          </p:nvSpPr>
          <p:spPr>
            <a:xfrm>
              <a:off x="1197862" y="5042098"/>
              <a:ext cx="9804322" cy="3212615"/>
            </a:xfrm>
            <a:custGeom>
              <a:avLst/>
              <a:gdLst>
                <a:gd name="connsiteX0" fmla="*/ 0 w 10893691"/>
                <a:gd name="connsiteY0" fmla="*/ 0 h 3574720"/>
                <a:gd name="connsiteX1" fmla="*/ 165 w 10893691"/>
                <a:gd name="connsiteY1" fmla="*/ 0 h 3574720"/>
                <a:gd name="connsiteX2" fmla="*/ 28132 w 10893691"/>
                <a:gd name="connsiteY2" fmla="*/ 52281 h 3574720"/>
                <a:gd name="connsiteX3" fmla="*/ 5448765 w 10893691"/>
                <a:gd name="connsiteY3" fmla="*/ 514042 h 3574720"/>
                <a:gd name="connsiteX4" fmla="*/ 10869399 w 10893691"/>
                <a:gd name="connsiteY4" fmla="*/ 52281 h 3574720"/>
                <a:gd name="connsiteX5" fmla="*/ 10893691 w 10893691"/>
                <a:gd name="connsiteY5" fmla="*/ 6869 h 3574720"/>
                <a:gd name="connsiteX6" fmla="*/ 10893691 w 10893691"/>
                <a:gd name="connsiteY6" fmla="*/ 3574720 h 3574720"/>
                <a:gd name="connsiteX7" fmla="*/ 0 w 10893691"/>
                <a:gd name="connsiteY7" fmla="*/ 3574720 h 3574720"/>
                <a:gd name="connsiteX0-1" fmla="*/ 0 w 10893691"/>
                <a:gd name="connsiteY0-2" fmla="*/ 0 h 3574720"/>
                <a:gd name="connsiteX1-3" fmla="*/ 165 w 10893691"/>
                <a:gd name="connsiteY1-4" fmla="*/ 0 h 3574720"/>
                <a:gd name="connsiteX2-5" fmla="*/ 28132 w 10893691"/>
                <a:gd name="connsiteY2-6" fmla="*/ 52281 h 3574720"/>
                <a:gd name="connsiteX3-7" fmla="*/ 5448765 w 10893691"/>
                <a:gd name="connsiteY3-8" fmla="*/ 653139 h 3574720"/>
                <a:gd name="connsiteX4-9" fmla="*/ 10869399 w 10893691"/>
                <a:gd name="connsiteY4-10" fmla="*/ 52281 h 3574720"/>
                <a:gd name="connsiteX5-11" fmla="*/ 10893691 w 10893691"/>
                <a:gd name="connsiteY5-12" fmla="*/ 6869 h 3574720"/>
                <a:gd name="connsiteX6-13" fmla="*/ 10893691 w 10893691"/>
                <a:gd name="connsiteY6-14" fmla="*/ 3574720 h 3574720"/>
                <a:gd name="connsiteX7-15" fmla="*/ 0 w 10893691"/>
                <a:gd name="connsiteY7-16" fmla="*/ 3574720 h 3574720"/>
                <a:gd name="connsiteX8" fmla="*/ 0 w 10893691"/>
                <a:gd name="connsiteY8" fmla="*/ 0 h 3574720"/>
                <a:gd name="connsiteX0-17" fmla="*/ 0 w 10893691"/>
                <a:gd name="connsiteY0-18" fmla="*/ 0 h 3574720"/>
                <a:gd name="connsiteX1-19" fmla="*/ 165 w 10893691"/>
                <a:gd name="connsiteY1-20" fmla="*/ 0 h 3574720"/>
                <a:gd name="connsiteX2-21" fmla="*/ 28132 w 10893691"/>
                <a:gd name="connsiteY2-22" fmla="*/ 52281 h 3574720"/>
                <a:gd name="connsiteX3-23" fmla="*/ 5448765 w 10893691"/>
                <a:gd name="connsiteY3-24" fmla="*/ 711095 h 3574720"/>
                <a:gd name="connsiteX4-25" fmla="*/ 10869399 w 10893691"/>
                <a:gd name="connsiteY4-26" fmla="*/ 52281 h 3574720"/>
                <a:gd name="connsiteX5-27" fmla="*/ 10893691 w 10893691"/>
                <a:gd name="connsiteY5-28" fmla="*/ 6869 h 3574720"/>
                <a:gd name="connsiteX6-29" fmla="*/ 10893691 w 10893691"/>
                <a:gd name="connsiteY6-30" fmla="*/ 3574720 h 3574720"/>
                <a:gd name="connsiteX7-31" fmla="*/ 0 w 10893691"/>
                <a:gd name="connsiteY7-32" fmla="*/ 3574720 h 3574720"/>
                <a:gd name="connsiteX8-33" fmla="*/ 0 w 10893691"/>
                <a:gd name="connsiteY8-34" fmla="*/ 0 h 3574720"/>
                <a:gd name="connsiteX0-35" fmla="*/ 0 w 10893691"/>
                <a:gd name="connsiteY0-36" fmla="*/ 0 h 3574720"/>
                <a:gd name="connsiteX1-37" fmla="*/ 165 w 10893691"/>
                <a:gd name="connsiteY1-38" fmla="*/ 0 h 3574720"/>
                <a:gd name="connsiteX2-39" fmla="*/ 28132 w 10893691"/>
                <a:gd name="connsiteY2-40" fmla="*/ 52281 h 3574720"/>
                <a:gd name="connsiteX3-41" fmla="*/ 5448765 w 10893691"/>
                <a:gd name="connsiteY3-42" fmla="*/ 656152 h 3574720"/>
                <a:gd name="connsiteX4-43" fmla="*/ 10869399 w 10893691"/>
                <a:gd name="connsiteY4-44" fmla="*/ 52281 h 3574720"/>
                <a:gd name="connsiteX5-45" fmla="*/ 10893691 w 10893691"/>
                <a:gd name="connsiteY5-46" fmla="*/ 6869 h 3574720"/>
                <a:gd name="connsiteX6-47" fmla="*/ 10893691 w 10893691"/>
                <a:gd name="connsiteY6-48" fmla="*/ 3574720 h 3574720"/>
                <a:gd name="connsiteX7-49" fmla="*/ 0 w 10893691"/>
                <a:gd name="connsiteY7-50" fmla="*/ 3574720 h 3574720"/>
                <a:gd name="connsiteX8-51" fmla="*/ 0 w 10893691"/>
                <a:gd name="connsiteY8-52" fmla="*/ 0 h 3574720"/>
                <a:gd name="connsiteX0-53" fmla="*/ 0 w 10893691"/>
                <a:gd name="connsiteY0-54" fmla="*/ 0 h 3574720"/>
                <a:gd name="connsiteX1-55" fmla="*/ 165 w 10893691"/>
                <a:gd name="connsiteY1-56" fmla="*/ 0 h 3574720"/>
                <a:gd name="connsiteX2-57" fmla="*/ 28132 w 10893691"/>
                <a:gd name="connsiteY2-58" fmla="*/ 52281 h 3574720"/>
                <a:gd name="connsiteX3-59" fmla="*/ 5448765 w 10893691"/>
                <a:gd name="connsiteY3-60" fmla="*/ 656152 h 3574720"/>
                <a:gd name="connsiteX4-61" fmla="*/ 10869399 w 10893691"/>
                <a:gd name="connsiteY4-62" fmla="*/ 52281 h 3574720"/>
                <a:gd name="connsiteX5-63" fmla="*/ 10893691 w 10893691"/>
                <a:gd name="connsiteY5-64" fmla="*/ 6869 h 3574720"/>
                <a:gd name="connsiteX6-65" fmla="*/ 10893691 w 10893691"/>
                <a:gd name="connsiteY6-66" fmla="*/ 3574720 h 3574720"/>
                <a:gd name="connsiteX7-67" fmla="*/ 0 w 10893691"/>
                <a:gd name="connsiteY7-68" fmla="*/ 3574720 h 3574720"/>
                <a:gd name="connsiteX8-69" fmla="*/ 0 w 10893691"/>
                <a:gd name="connsiteY8-70" fmla="*/ 0 h 3574720"/>
                <a:gd name="connsiteX0-71" fmla="*/ 0 w 10893691"/>
                <a:gd name="connsiteY0-72" fmla="*/ 0 h 3574720"/>
                <a:gd name="connsiteX1-73" fmla="*/ 165 w 10893691"/>
                <a:gd name="connsiteY1-74" fmla="*/ 0 h 3574720"/>
                <a:gd name="connsiteX2-75" fmla="*/ 28132 w 10893691"/>
                <a:gd name="connsiteY2-76" fmla="*/ 52281 h 3574720"/>
                <a:gd name="connsiteX3-77" fmla="*/ 5448765 w 10893691"/>
                <a:gd name="connsiteY3-78" fmla="*/ 656152 h 3574720"/>
                <a:gd name="connsiteX4-79" fmla="*/ 10869399 w 10893691"/>
                <a:gd name="connsiteY4-80" fmla="*/ 52281 h 3574720"/>
                <a:gd name="connsiteX5-81" fmla="*/ 10893691 w 10893691"/>
                <a:gd name="connsiteY5-82" fmla="*/ 6869 h 3574720"/>
                <a:gd name="connsiteX6-83" fmla="*/ 10893691 w 10893691"/>
                <a:gd name="connsiteY6-84" fmla="*/ 3574720 h 3574720"/>
                <a:gd name="connsiteX7-85" fmla="*/ 0 w 10893691"/>
                <a:gd name="connsiteY7-86" fmla="*/ 3574720 h 3574720"/>
                <a:gd name="connsiteX8-87" fmla="*/ 0 w 10893691"/>
                <a:gd name="connsiteY8-88" fmla="*/ 0 h 3574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33" y="connsiteY8-34"/>
                </a:cxn>
              </a:cxnLst>
              <a:rect l="l" t="t" r="r" b="b"/>
              <a:pathLst>
                <a:path w="10893691" h="3574720">
                  <a:moveTo>
                    <a:pt x="0" y="0"/>
                  </a:moveTo>
                  <a:lnTo>
                    <a:pt x="165" y="0"/>
                  </a:lnTo>
                  <a:lnTo>
                    <a:pt x="28132" y="52281"/>
                  </a:lnTo>
                  <a:cubicBezTo>
                    <a:pt x="307163" y="311646"/>
                    <a:pt x="2106366" y="656153"/>
                    <a:pt x="5448765" y="656152"/>
                  </a:cubicBezTo>
                  <a:cubicBezTo>
                    <a:pt x="8791164" y="656151"/>
                    <a:pt x="10590368" y="311646"/>
                    <a:pt x="10869399" y="52281"/>
                  </a:cubicBezTo>
                  <a:lnTo>
                    <a:pt x="10893691" y="6869"/>
                  </a:lnTo>
                  <a:lnTo>
                    <a:pt x="10893691" y="3574720"/>
                  </a:lnTo>
                  <a:lnTo>
                    <a:pt x="0" y="357472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58000">
                  <a:schemeClr val="bg1">
                    <a:lumMod val="75000"/>
                    <a:alpha val="0"/>
                  </a:schemeClr>
                </a:gs>
                <a:gs pos="99000">
                  <a:schemeClr val="bg1">
                    <a:lumMod val="75000"/>
                    <a:alpha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2296" tIns="41148" rIns="82296" bIns="4114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196136" y="4439515"/>
              <a:ext cx="9807777" cy="1182072"/>
            </a:xfrm>
            <a:prstGeom prst="ellipse">
              <a:avLst/>
            </a:prstGeom>
            <a:gradFill>
              <a:gsLst>
                <a:gs pos="60000">
                  <a:schemeClr val="bg1">
                    <a:lumMod val="75000"/>
                    <a:alpha val="40000"/>
                  </a:schemeClr>
                </a:gs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75000"/>
                    <a:alpha val="70000"/>
                  </a:schemeClr>
                </a:gs>
              </a:gsLst>
              <a:lin ang="5400000" scaled="1"/>
            </a:gradFill>
            <a:ln w="11430">
              <a:gradFill>
                <a:gsLst>
                  <a:gs pos="0">
                    <a:schemeClr val="bg1">
                      <a:lumMod val="75000"/>
                      <a:alpha val="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5611097" y="5730738"/>
            <a:ext cx="833562" cy="224357"/>
          </a:xfrm>
          <a:prstGeom prst="rect">
            <a:avLst/>
          </a:prstGeom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99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>
                  <a:reflection blurRad="63500" stA="50000" endA="300" endPos="50000" dist="60007" dir="5400000" sy="-100000" algn="bl" rotWithShape="0"/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1620" b="1" dirty="0">
                <a:effectLst>
                  <a:reflection blurRad="63500" stA="50000" endA="300" endPos="50000" dist="54006" dir="5400000" sy="-100000" algn="bl" rotWithShape="0"/>
                </a:effectLst>
              </a:rPr>
              <a:t>数据需求</a:t>
            </a:r>
            <a:endParaRPr lang="zh-CN" altLang="en-US" sz="1620" b="1" dirty="0">
              <a:effectLst>
                <a:reflection blurRad="63500" stA="50000" endA="300" endPos="50000" dist="54006" dir="5400000" sy="-100000" algn="bl" rotWithShape="0"/>
              </a:effectLst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636133" y="5696298"/>
            <a:ext cx="542456" cy="1661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kumimoji="1" lang="zh-CN" altLang="en-US" sz="10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分析决策</a:t>
            </a:r>
            <a:endParaRPr kumimoji="1" lang="zh-CN" altLang="en-US" sz="10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1" name="直线箭头连接符 50"/>
          <p:cNvCxnSpPr/>
          <p:nvPr/>
        </p:nvCxnSpPr>
        <p:spPr>
          <a:xfrm flipV="1">
            <a:off x="2907361" y="5066711"/>
            <a:ext cx="0" cy="637344"/>
          </a:xfrm>
          <a:prstGeom prst="straightConnector1">
            <a:avLst/>
          </a:prstGeom>
          <a:ln w="11430">
            <a:gradFill>
              <a:gsLst>
                <a:gs pos="0">
                  <a:schemeClr val="bg1">
                    <a:lumMod val="65000"/>
                    <a:alpha val="0"/>
                  </a:schemeClr>
                </a:gs>
                <a:gs pos="82000">
                  <a:schemeClr val="bg1">
                    <a:lumMod val="50000"/>
                  </a:schemeClr>
                </a:gs>
              </a:gsLst>
              <a:lin ang="5400000" scaled="1"/>
            </a:gradFill>
            <a:prstDash val="dashDot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316502" y="5706848"/>
            <a:ext cx="689291" cy="1661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kumimoji="1" lang="zh-CN" altLang="en-US" sz="10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碳排放报告</a:t>
            </a:r>
            <a:endParaRPr kumimoji="1" lang="zh-CN" altLang="en-US" sz="10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直线箭头连接符 52"/>
          <p:cNvCxnSpPr/>
          <p:nvPr/>
        </p:nvCxnSpPr>
        <p:spPr>
          <a:xfrm flipV="1">
            <a:off x="4661143" y="5322275"/>
            <a:ext cx="0" cy="436644"/>
          </a:xfrm>
          <a:prstGeom prst="straightConnector1">
            <a:avLst/>
          </a:prstGeom>
          <a:ln w="11430">
            <a:gradFill>
              <a:gsLst>
                <a:gs pos="0">
                  <a:schemeClr val="bg1">
                    <a:lumMod val="65000"/>
                    <a:alpha val="0"/>
                  </a:schemeClr>
                </a:gs>
                <a:gs pos="82000">
                  <a:schemeClr val="bg1">
                    <a:lumMod val="50000"/>
                  </a:schemeClr>
                </a:gs>
              </a:gsLst>
              <a:lin ang="5400000" scaled="1"/>
            </a:gradFill>
            <a:prstDash val="dashDot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7072374" y="5706848"/>
            <a:ext cx="542456" cy="1661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kumimoji="1" lang="zh-CN" altLang="en-US" sz="10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数据填报</a:t>
            </a:r>
            <a:endParaRPr kumimoji="1" lang="zh-CN" altLang="en-US" sz="10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5" name="直线箭头连接符 54"/>
          <p:cNvCxnSpPr/>
          <p:nvPr/>
        </p:nvCxnSpPr>
        <p:spPr>
          <a:xfrm flipV="1">
            <a:off x="7343603" y="5322275"/>
            <a:ext cx="0" cy="436644"/>
          </a:xfrm>
          <a:prstGeom prst="straightConnector1">
            <a:avLst/>
          </a:prstGeom>
          <a:ln w="11430"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82000">
                  <a:schemeClr val="bg1">
                    <a:lumMod val="50000"/>
                  </a:schemeClr>
                </a:gs>
              </a:gsLst>
              <a:lin ang="5400000" scaled="1"/>
            </a:gradFill>
            <a:prstDash val="dashDot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8773170" y="5635567"/>
            <a:ext cx="689291" cy="1661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kumimoji="1" lang="zh-CN" altLang="en-US" sz="10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碳交易市场</a:t>
            </a:r>
            <a:endParaRPr kumimoji="1" lang="zh-CN" altLang="en-US" sz="10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 flipV="1">
            <a:off x="9116505" y="5104682"/>
            <a:ext cx="2618" cy="562632"/>
          </a:xfrm>
          <a:prstGeom prst="straightConnector1">
            <a:avLst/>
          </a:prstGeom>
          <a:ln w="11430"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82000">
                  <a:schemeClr val="bg1">
                    <a:lumMod val="50000"/>
                  </a:schemeClr>
                </a:gs>
              </a:gsLst>
              <a:lin ang="5400000" scaled="1"/>
            </a:gradFill>
            <a:prstDash val="dashDot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/>
          <p:cNvSpPr/>
          <p:nvPr/>
        </p:nvSpPr>
        <p:spPr>
          <a:xfrm>
            <a:off x="2156495" y="3882889"/>
            <a:ext cx="7579457" cy="1372949"/>
          </a:xfrm>
          <a:prstGeom prst="ellipse">
            <a:avLst/>
          </a:prstGeom>
          <a:gradFill>
            <a:gsLst>
              <a:gs pos="39000">
                <a:schemeClr val="bg1">
                  <a:lumMod val="75000"/>
                  <a:alpha val="16000"/>
                </a:schemeClr>
              </a:gs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  <a:lin ang="5400000" scaled="1"/>
          </a:gradFill>
          <a:ln w="11430">
            <a:gradFill>
              <a:gsLst>
                <a:gs pos="2800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zh-CN" altLang="en-US" sz="16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687027" y="4128358"/>
            <a:ext cx="4518392" cy="811699"/>
          </a:xfrm>
          <a:prstGeom prst="ellipse">
            <a:avLst/>
          </a:prstGeom>
          <a:noFill/>
          <a:ln w="8573">
            <a:gradFill>
              <a:gsLst>
                <a:gs pos="0">
                  <a:schemeClr val="bg1">
                    <a:lumMod val="85000"/>
                    <a:alpha val="80000"/>
                  </a:schemeClr>
                </a:gs>
                <a:gs pos="51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kumimoji="1" lang="zh-CN" altLang="en-US" sz="1620"/>
          </a:p>
        </p:txBody>
      </p:sp>
      <p:sp>
        <p:nvSpPr>
          <p:cNvPr id="141" name="标题 2"/>
          <p:cNvSpPr txBox="1"/>
          <p:nvPr/>
        </p:nvSpPr>
        <p:spPr>
          <a:xfrm>
            <a:off x="5588223" y="4351960"/>
            <a:ext cx="833562" cy="224357"/>
          </a:xfrm>
          <a:prstGeom prst="rect">
            <a:avLst/>
          </a:prstGeom>
          <a:effectLst/>
        </p:spPr>
        <p:txBody>
          <a:bodyPr wrap="none" lIns="0" tIns="0" rIns="0" bIns="0" anchor="ctr" anchorCtr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20" b="1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99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>
                  <a:reflection blurRad="63500" stA="50000" endA="300" endPos="50000" dist="54006" dir="5400000" sy="-100000" algn="bl" rotWithShape="0"/>
                </a:effectLst>
                <a:latin typeface="+mj-ea"/>
                <a:ea typeface="+mj-ea"/>
              </a:rPr>
              <a:t>数据中心</a:t>
            </a:r>
            <a:endParaRPr lang="zh-CN" altLang="en-US" sz="1620" b="1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99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effectLst>
                <a:reflection blurRad="63500" stA="50000" endA="300" endPos="50000" dist="54006" dir="5400000" sy="-100000" algn="bl" rotWithShape="0"/>
              </a:effectLst>
              <a:latin typeface="+mj-ea"/>
              <a:ea typeface="+mj-ea"/>
            </a:endParaRPr>
          </a:p>
        </p:txBody>
      </p:sp>
      <p:grpSp>
        <p:nvGrpSpPr>
          <p:cNvPr id="168" name="组合 167"/>
          <p:cNvGrpSpPr>
            <a:grpSpLocks noChangeAspect="1"/>
          </p:cNvGrpSpPr>
          <p:nvPr/>
        </p:nvGrpSpPr>
        <p:grpSpPr>
          <a:xfrm>
            <a:off x="3730803" y="4440936"/>
            <a:ext cx="689654" cy="453601"/>
            <a:chOff x="11550649" y="2830724"/>
            <a:chExt cx="336869" cy="221564"/>
          </a:xfr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</p:grpSpPr>
        <p:sp>
          <p:nvSpPr>
            <p:cNvPr id="158" name="Freeform 229"/>
            <p:cNvSpPr/>
            <p:nvPr/>
          </p:nvSpPr>
          <p:spPr bwMode="auto">
            <a:xfrm>
              <a:off x="11789168" y="2830725"/>
              <a:ext cx="61043" cy="68955"/>
            </a:xfrm>
            <a:custGeom>
              <a:avLst/>
              <a:gdLst>
                <a:gd name="T0" fmla="*/ 1 w 23"/>
                <a:gd name="T1" fmla="*/ 14 h 26"/>
                <a:gd name="T2" fmla="*/ 2 w 23"/>
                <a:gd name="T3" fmla="*/ 11 h 26"/>
                <a:gd name="T4" fmla="*/ 12 w 23"/>
                <a:gd name="T5" fmla="*/ 0 h 26"/>
                <a:gd name="T6" fmla="*/ 22 w 23"/>
                <a:gd name="T7" fmla="*/ 11 h 26"/>
                <a:gd name="T8" fmla="*/ 23 w 23"/>
                <a:gd name="T9" fmla="*/ 14 h 26"/>
                <a:gd name="T10" fmla="*/ 21 w 23"/>
                <a:gd name="T11" fmla="*/ 17 h 26"/>
                <a:gd name="T12" fmla="*/ 12 w 23"/>
                <a:gd name="T13" fmla="*/ 26 h 26"/>
                <a:gd name="T14" fmla="*/ 2 w 23"/>
                <a:gd name="T15" fmla="*/ 17 h 26"/>
                <a:gd name="T16" fmla="*/ 1 w 23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6">
                  <a:moveTo>
                    <a:pt x="1" y="14"/>
                  </a:moveTo>
                  <a:cubicBezTo>
                    <a:pt x="0" y="12"/>
                    <a:pt x="1" y="11"/>
                    <a:pt x="2" y="11"/>
                  </a:cubicBezTo>
                  <a:cubicBezTo>
                    <a:pt x="2" y="5"/>
                    <a:pt x="5" y="0"/>
                    <a:pt x="12" y="0"/>
                  </a:cubicBezTo>
                  <a:cubicBezTo>
                    <a:pt x="19" y="0"/>
                    <a:pt x="21" y="5"/>
                    <a:pt x="22" y="11"/>
                  </a:cubicBezTo>
                  <a:cubicBezTo>
                    <a:pt x="22" y="11"/>
                    <a:pt x="23" y="12"/>
                    <a:pt x="23" y="14"/>
                  </a:cubicBezTo>
                  <a:cubicBezTo>
                    <a:pt x="22" y="16"/>
                    <a:pt x="22" y="17"/>
                    <a:pt x="21" y="17"/>
                  </a:cubicBezTo>
                  <a:cubicBezTo>
                    <a:pt x="19" y="22"/>
                    <a:pt x="15" y="26"/>
                    <a:pt x="12" y="26"/>
                  </a:cubicBezTo>
                  <a:cubicBezTo>
                    <a:pt x="9" y="26"/>
                    <a:pt x="4" y="22"/>
                    <a:pt x="2" y="17"/>
                  </a:cubicBezTo>
                  <a:cubicBezTo>
                    <a:pt x="2" y="17"/>
                    <a:pt x="1" y="16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59" name="Freeform 230"/>
            <p:cNvSpPr/>
            <p:nvPr/>
          </p:nvSpPr>
          <p:spPr bwMode="auto">
            <a:xfrm>
              <a:off x="11756387" y="2897421"/>
              <a:ext cx="131131" cy="103999"/>
            </a:xfrm>
            <a:custGeom>
              <a:avLst/>
              <a:gdLst>
                <a:gd name="T0" fmla="*/ 19 w 49"/>
                <a:gd name="T1" fmla="*/ 25 h 39"/>
                <a:gd name="T2" fmla="*/ 0 w 49"/>
                <a:gd name="T3" fmla="*/ 7 h 39"/>
                <a:gd name="T4" fmla="*/ 14 w 49"/>
                <a:gd name="T5" fmla="*/ 0 h 39"/>
                <a:gd name="T6" fmla="*/ 24 w 49"/>
                <a:gd name="T7" fmla="*/ 28 h 39"/>
                <a:gd name="T8" fmla="*/ 33 w 49"/>
                <a:gd name="T9" fmla="*/ 0 h 39"/>
                <a:gd name="T10" fmla="*/ 49 w 49"/>
                <a:gd name="T11" fmla="*/ 14 h 39"/>
                <a:gd name="T12" fmla="*/ 49 w 49"/>
                <a:gd name="T13" fmla="*/ 23 h 39"/>
                <a:gd name="T14" fmla="*/ 24 w 49"/>
                <a:gd name="T15" fmla="*/ 39 h 39"/>
                <a:gd name="T16" fmla="*/ 23 w 49"/>
                <a:gd name="T17" fmla="*/ 39 h 39"/>
                <a:gd name="T18" fmla="*/ 18 w 49"/>
                <a:gd name="T19" fmla="*/ 39 h 39"/>
                <a:gd name="T20" fmla="*/ 19 w 49"/>
                <a:gd name="T21" fmla="*/ 37 h 39"/>
                <a:gd name="T22" fmla="*/ 19 w 49"/>
                <a:gd name="T23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39">
                  <a:moveTo>
                    <a:pt x="19" y="25"/>
                  </a:moveTo>
                  <a:cubicBezTo>
                    <a:pt x="19" y="15"/>
                    <a:pt x="9" y="10"/>
                    <a:pt x="0" y="7"/>
                  </a:cubicBezTo>
                  <a:cubicBezTo>
                    <a:pt x="3" y="3"/>
                    <a:pt x="9" y="1"/>
                    <a:pt x="1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0" y="1"/>
                    <a:pt x="49" y="5"/>
                    <a:pt x="49" y="1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6" y="39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9"/>
                    <a:pt x="20" y="39"/>
                    <a:pt x="18" y="39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2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60" name="Freeform 231"/>
            <p:cNvSpPr/>
            <p:nvPr/>
          </p:nvSpPr>
          <p:spPr bwMode="auto">
            <a:xfrm>
              <a:off x="11815172" y="2910985"/>
              <a:ext cx="11304" cy="26000"/>
            </a:xfrm>
            <a:custGeom>
              <a:avLst/>
              <a:gdLst>
                <a:gd name="T0" fmla="*/ 0 w 10"/>
                <a:gd name="T1" fmla="*/ 9 h 23"/>
                <a:gd name="T2" fmla="*/ 3 w 10"/>
                <a:gd name="T3" fmla="*/ 0 h 23"/>
                <a:gd name="T4" fmla="*/ 5 w 10"/>
                <a:gd name="T5" fmla="*/ 0 h 23"/>
                <a:gd name="T6" fmla="*/ 7 w 10"/>
                <a:gd name="T7" fmla="*/ 0 h 23"/>
                <a:gd name="T8" fmla="*/ 10 w 10"/>
                <a:gd name="T9" fmla="*/ 9 h 23"/>
                <a:gd name="T10" fmla="*/ 5 w 10"/>
                <a:gd name="T11" fmla="*/ 23 h 23"/>
                <a:gd name="T12" fmla="*/ 0 w 10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0" y="9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9"/>
                  </a:lnTo>
                  <a:lnTo>
                    <a:pt x="5" y="23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62" name="Freeform 232"/>
            <p:cNvSpPr/>
            <p:nvPr/>
          </p:nvSpPr>
          <p:spPr bwMode="auto">
            <a:xfrm>
              <a:off x="11685170" y="2860117"/>
              <a:ext cx="68956" cy="76868"/>
            </a:xfrm>
            <a:custGeom>
              <a:avLst/>
              <a:gdLst>
                <a:gd name="T0" fmla="*/ 24 w 26"/>
                <a:gd name="T1" fmla="*/ 19 h 29"/>
                <a:gd name="T2" fmla="*/ 13 w 26"/>
                <a:gd name="T3" fmla="*/ 29 h 29"/>
                <a:gd name="T4" fmla="*/ 2 w 26"/>
                <a:gd name="T5" fmla="*/ 19 h 29"/>
                <a:gd name="T6" fmla="*/ 1 w 26"/>
                <a:gd name="T7" fmla="*/ 16 h 29"/>
                <a:gd name="T8" fmla="*/ 2 w 26"/>
                <a:gd name="T9" fmla="*/ 12 h 29"/>
                <a:gd name="T10" fmla="*/ 13 w 26"/>
                <a:gd name="T11" fmla="*/ 0 h 29"/>
                <a:gd name="T12" fmla="*/ 24 w 26"/>
                <a:gd name="T13" fmla="*/ 12 h 29"/>
                <a:gd name="T14" fmla="*/ 25 w 26"/>
                <a:gd name="T15" fmla="*/ 16 h 29"/>
                <a:gd name="T16" fmla="*/ 24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4" y="19"/>
                  </a:moveTo>
                  <a:cubicBezTo>
                    <a:pt x="22" y="25"/>
                    <a:pt x="16" y="29"/>
                    <a:pt x="13" y="29"/>
                  </a:cubicBezTo>
                  <a:cubicBezTo>
                    <a:pt x="10" y="29"/>
                    <a:pt x="4" y="25"/>
                    <a:pt x="2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0" y="13"/>
                    <a:pt x="1" y="13"/>
                    <a:pt x="2" y="12"/>
                  </a:cubicBezTo>
                  <a:cubicBezTo>
                    <a:pt x="2" y="5"/>
                    <a:pt x="5" y="0"/>
                    <a:pt x="13" y="0"/>
                  </a:cubicBezTo>
                  <a:cubicBezTo>
                    <a:pt x="21" y="0"/>
                    <a:pt x="24" y="5"/>
                    <a:pt x="24" y="12"/>
                  </a:cubicBezTo>
                  <a:cubicBezTo>
                    <a:pt x="25" y="13"/>
                    <a:pt x="26" y="13"/>
                    <a:pt x="25" y="16"/>
                  </a:cubicBezTo>
                  <a:cubicBezTo>
                    <a:pt x="25" y="18"/>
                    <a:pt x="24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63" name="Freeform 233"/>
            <p:cNvSpPr/>
            <p:nvPr/>
          </p:nvSpPr>
          <p:spPr bwMode="auto">
            <a:xfrm>
              <a:off x="11644475" y="2934724"/>
              <a:ext cx="149218" cy="117564"/>
            </a:xfrm>
            <a:custGeom>
              <a:avLst/>
              <a:gdLst>
                <a:gd name="T0" fmla="*/ 56 w 56"/>
                <a:gd name="T1" fmla="*/ 25 h 44"/>
                <a:gd name="T2" fmla="*/ 29 w 56"/>
                <a:gd name="T3" fmla="*/ 44 h 44"/>
                <a:gd name="T4" fmla="*/ 27 w 56"/>
                <a:gd name="T5" fmla="*/ 44 h 44"/>
                <a:gd name="T6" fmla="*/ 0 w 56"/>
                <a:gd name="T7" fmla="*/ 25 h 44"/>
                <a:gd name="T8" fmla="*/ 0 w 56"/>
                <a:gd name="T9" fmla="*/ 16 h 44"/>
                <a:gd name="T10" fmla="*/ 17 w 56"/>
                <a:gd name="T11" fmla="*/ 0 h 44"/>
                <a:gd name="T12" fmla="*/ 28 w 56"/>
                <a:gd name="T13" fmla="*/ 32 h 44"/>
                <a:gd name="T14" fmla="*/ 39 w 56"/>
                <a:gd name="T15" fmla="*/ 0 h 44"/>
                <a:gd name="T16" fmla="*/ 56 w 56"/>
                <a:gd name="T17" fmla="*/ 16 h 44"/>
                <a:gd name="T18" fmla="*/ 56 w 56"/>
                <a:gd name="T19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4">
                  <a:moveTo>
                    <a:pt x="56" y="25"/>
                  </a:moveTo>
                  <a:cubicBezTo>
                    <a:pt x="56" y="25"/>
                    <a:pt x="53" y="44"/>
                    <a:pt x="29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3" y="44"/>
                    <a:pt x="0" y="25"/>
                    <a:pt x="0" y="2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6"/>
                    <a:pt x="9" y="1"/>
                    <a:pt x="17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7" y="1"/>
                    <a:pt x="56" y="6"/>
                    <a:pt x="56" y="16"/>
                  </a:cubicBezTo>
                  <a:lnTo>
                    <a:pt x="56" y="2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64" name="Freeform 234"/>
            <p:cNvSpPr/>
            <p:nvPr/>
          </p:nvSpPr>
          <p:spPr bwMode="auto">
            <a:xfrm>
              <a:off x="11711171" y="2958461"/>
              <a:ext cx="15826" cy="37305"/>
            </a:xfrm>
            <a:custGeom>
              <a:avLst/>
              <a:gdLst>
                <a:gd name="T0" fmla="*/ 7 w 14"/>
                <a:gd name="T1" fmla="*/ 33 h 33"/>
                <a:gd name="T2" fmla="*/ 0 w 14"/>
                <a:gd name="T3" fmla="*/ 14 h 33"/>
                <a:gd name="T4" fmla="*/ 5 w 14"/>
                <a:gd name="T5" fmla="*/ 0 h 33"/>
                <a:gd name="T6" fmla="*/ 7 w 14"/>
                <a:gd name="T7" fmla="*/ 0 h 33"/>
                <a:gd name="T8" fmla="*/ 10 w 14"/>
                <a:gd name="T9" fmla="*/ 0 h 33"/>
                <a:gd name="T10" fmla="*/ 14 w 14"/>
                <a:gd name="T11" fmla="*/ 14 h 33"/>
                <a:gd name="T12" fmla="*/ 7 w 14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3">
                  <a:moveTo>
                    <a:pt x="7" y="33"/>
                  </a:moveTo>
                  <a:lnTo>
                    <a:pt x="0" y="14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4" y="14"/>
                  </a:lnTo>
                  <a:lnTo>
                    <a:pt x="7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65" name="Freeform 235"/>
            <p:cNvSpPr/>
            <p:nvPr/>
          </p:nvSpPr>
          <p:spPr bwMode="auto">
            <a:xfrm>
              <a:off x="11612822" y="2910983"/>
              <a:ext cx="10175" cy="26000"/>
            </a:xfrm>
            <a:custGeom>
              <a:avLst/>
              <a:gdLst>
                <a:gd name="T0" fmla="*/ 7 w 9"/>
                <a:gd name="T1" fmla="*/ 0 h 23"/>
                <a:gd name="T2" fmla="*/ 9 w 9"/>
                <a:gd name="T3" fmla="*/ 9 h 23"/>
                <a:gd name="T4" fmla="*/ 4 w 9"/>
                <a:gd name="T5" fmla="*/ 23 h 23"/>
                <a:gd name="T6" fmla="*/ 0 w 9"/>
                <a:gd name="T7" fmla="*/ 9 h 23"/>
                <a:gd name="T8" fmla="*/ 2 w 9"/>
                <a:gd name="T9" fmla="*/ 0 h 23"/>
                <a:gd name="T10" fmla="*/ 4 w 9"/>
                <a:gd name="T11" fmla="*/ 0 h 23"/>
                <a:gd name="T12" fmla="*/ 7 w 9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0"/>
                  </a:moveTo>
                  <a:lnTo>
                    <a:pt x="9" y="9"/>
                  </a:lnTo>
                  <a:lnTo>
                    <a:pt x="4" y="23"/>
                  </a:lnTo>
                  <a:lnTo>
                    <a:pt x="0" y="9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66" name="Freeform 236"/>
            <p:cNvSpPr/>
            <p:nvPr/>
          </p:nvSpPr>
          <p:spPr bwMode="auto">
            <a:xfrm>
              <a:off x="11550649" y="2897420"/>
              <a:ext cx="128870" cy="103999"/>
            </a:xfrm>
            <a:custGeom>
              <a:avLst/>
              <a:gdLst>
                <a:gd name="T0" fmla="*/ 24 w 48"/>
                <a:gd name="T1" fmla="*/ 39 h 39"/>
                <a:gd name="T2" fmla="*/ 0 w 48"/>
                <a:gd name="T3" fmla="*/ 23 h 39"/>
                <a:gd name="T4" fmla="*/ 0 w 48"/>
                <a:gd name="T5" fmla="*/ 14 h 39"/>
                <a:gd name="T6" fmla="*/ 15 w 48"/>
                <a:gd name="T7" fmla="*/ 0 h 39"/>
                <a:gd name="T8" fmla="*/ 25 w 48"/>
                <a:gd name="T9" fmla="*/ 28 h 39"/>
                <a:gd name="T10" fmla="*/ 34 w 48"/>
                <a:gd name="T11" fmla="*/ 0 h 39"/>
                <a:gd name="T12" fmla="*/ 48 w 48"/>
                <a:gd name="T13" fmla="*/ 8 h 39"/>
                <a:gd name="T14" fmla="*/ 30 w 48"/>
                <a:gd name="T15" fmla="*/ 26 h 39"/>
                <a:gd name="T16" fmla="*/ 30 w 48"/>
                <a:gd name="T17" fmla="*/ 37 h 39"/>
                <a:gd name="T18" fmla="*/ 30 w 48"/>
                <a:gd name="T19" fmla="*/ 39 h 39"/>
                <a:gd name="T20" fmla="*/ 25 w 48"/>
                <a:gd name="T21" fmla="*/ 39 h 39"/>
                <a:gd name="T22" fmla="*/ 24 w 4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39">
                  <a:moveTo>
                    <a:pt x="24" y="39"/>
                  </a:moveTo>
                  <a:cubicBezTo>
                    <a:pt x="3" y="39"/>
                    <a:pt x="0" y="23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8" y="1"/>
                    <a:pt x="15" y="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1"/>
                    <a:pt x="45" y="3"/>
                    <a:pt x="48" y="8"/>
                  </a:cubicBezTo>
                  <a:cubicBezTo>
                    <a:pt x="39" y="10"/>
                    <a:pt x="30" y="15"/>
                    <a:pt x="30" y="2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8"/>
                    <a:pt x="30" y="39"/>
                  </a:cubicBezTo>
                  <a:cubicBezTo>
                    <a:pt x="29" y="39"/>
                    <a:pt x="27" y="39"/>
                    <a:pt x="25" y="39"/>
                  </a:cubicBezTo>
                  <a:lnTo>
                    <a:pt x="24" y="3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67" name="Freeform 237"/>
            <p:cNvSpPr/>
            <p:nvPr/>
          </p:nvSpPr>
          <p:spPr bwMode="auto">
            <a:xfrm>
              <a:off x="11587961" y="2830724"/>
              <a:ext cx="58783" cy="71217"/>
            </a:xfrm>
            <a:custGeom>
              <a:avLst/>
              <a:gdLst>
                <a:gd name="T0" fmla="*/ 1 w 22"/>
                <a:gd name="T1" fmla="*/ 17 h 27"/>
                <a:gd name="T2" fmla="*/ 0 w 22"/>
                <a:gd name="T3" fmla="*/ 14 h 27"/>
                <a:gd name="T4" fmla="*/ 1 w 22"/>
                <a:gd name="T5" fmla="*/ 11 h 27"/>
                <a:gd name="T6" fmla="*/ 11 w 22"/>
                <a:gd name="T7" fmla="*/ 0 h 27"/>
                <a:gd name="T8" fmla="*/ 21 w 22"/>
                <a:gd name="T9" fmla="*/ 11 h 27"/>
                <a:gd name="T10" fmla="*/ 22 w 22"/>
                <a:gd name="T11" fmla="*/ 14 h 27"/>
                <a:gd name="T12" fmla="*/ 20 w 22"/>
                <a:gd name="T13" fmla="*/ 17 h 27"/>
                <a:gd name="T14" fmla="*/ 11 w 22"/>
                <a:gd name="T15" fmla="*/ 27 h 27"/>
                <a:gd name="T16" fmla="*/ 1 w 22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1" y="17"/>
                  </a:moveTo>
                  <a:cubicBezTo>
                    <a:pt x="1" y="17"/>
                    <a:pt x="0" y="16"/>
                    <a:pt x="0" y="14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8" y="0"/>
                    <a:pt x="20" y="5"/>
                    <a:pt x="21" y="11"/>
                  </a:cubicBezTo>
                  <a:cubicBezTo>
                    <a:pt x="22" y="11"/>
                    <a:pt x="22" y="12"/>
                    <a:pt x="22" y="14"/>
                  </a:cubicBezTo>
                  <a:cubicBezTo>
                    <a:pt x="21" y="16"/>
                    <a:pt x="21" y="17"/>
                    <a:pt x="20" y="17"/>
                  </a:cubicBezTo>
                  <a:cubicBezTo>
                    <a:pt x="19" y="23"/>
                    <a:pt x="14" y="27"/>
                    <a:pt x="11" y="27"/>
                  </a:cubicBezTo>
                  <a:cubicBezTo>
                    <a:pt x="8" y="27"/>
                    <a:pt x="3" y="23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</p:grpSp>
      <p:grpSp>
        <p:nvGrpSpPr>
          <p:cNvPr id="169" name="组合 168"/>
          <p:cNvGrpSpPr>
            <a:grpSpLocks noChangeAspect="1"/>
          </p:cNvGrpSpPr>
          <p:nvPr/>
        </p:nvGrpSpPr>
        <p:grpSpPr>
          <a:xfrm>
            <a:off x="5314061" y="3783003"/>
            <a:ext cx="689641" cy="453595"/>
            <a:chOff x="11464712" y="2865197"/>
            <a:chExt cx="336862" cy="221566"/>
          </a:xfr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</p:grpSpPr>
        <p:sp>
          <p:nvSpPr>
            <p:cNvPr id="170" name="Freeform 229"/>
            <p:cNvSpPr/>
            <p:nvPr/>
          </p:nvSpPr>
          <p:spPr bwMode="auto">
            <a:xfrm>
              <a:off x="11703224" y="2865197"/>
              <a:ext cx="61043" cy="68957"/>
            </a:xfrm>
            <a:custGeom>
              <a:avLst/>
              <a:gdLst>
                <a:gd name="T0" fmla="*/ 1 w 23"/>
                <a:gd name="T1" fmla="*/ 14 h 26"/>
                <a:gd name="T2" fmla="*/ 2 w 23"/>
                <a:gd name="T3" fmla="*/ 11 h 26"/>
                <a:gd name="T4" fmla="*/ 12 w 23"/>
                <a:gd name="T5" fmla="*/ 0 h 26"/>
                <a:gd name="T6" fmla="*/ 22 w 23"/>
                <a:gd name="T7" fmla="*/ 11 h 26"/>
                <a:gd name="T8" fmla="*/ 23 w 23"/>
                <a:gd name="T9" fmla="*/ 14 h 26"/>
                <a:gd name="T10" fmla="*/ 21 w 23"/>
                <a:gd name="T11" fmla="*/ 17 h 26"/>
                <a:gd name="T12" fmla="*/ 12 w 23"/>
                <a:gd name="T13" fmla="*/ 26 h 26"/>
                <a:gd name="T14" fmla="*/ 2 w 23"/>
                <a:gd name="T15" fmla="*/ 17 h 26"/>
                <a:gd name="T16" fmla="*/ 1 w 23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6">
                  <a:moveTo>
                    <a:pt x="1" y="14"/>
                  </a:moveTo>
                  <a:cubicBezTo>
                    <a:pt x="0" y="12"/>
                    <a:pt x="1" y="11"/>
                    <a:pt x="2" y="11"/>
                  </a:cubicBezTo>
                  <a:cubicBezTo>
                    <a:pt x="2" y="5"/>
                    <a:pt x="5" y="0"/>
                    <a:pt x="12" y="0"/>
                  </a:cubicBezTo>
                  <a:cubicBezTo>
                    <a:pt x="19" y="0"/>
                    <a:pt x="21" y="5"/>
                    <a:pt x="22" y="11"/>
                  </a:cubicBezTo>
                  <a:cubicBezTo>
                    <a:pt x="22" y="11"/>
                    <a:pt x="23" y="12"/>
                    <a:pt x="23" y="14"/>
                  </a:cubicBezTo>
                  <a:cubicBezTo>
                    <a:pt x="22" y="16"/>
                    <a:pt x="22" y="17"/>
                    <a:pt x="21" y="17"/>
                  </a:cubicBezTo>
                  <a:cubicBezTo>
                    <a:pt x="19" y="22"/>
                    <a:pt x="15" y="26"/>
                    <a:pt x="12" y="26"/>
                  </a:cubicBezTo>
                  <a:cubicBezTo>
                    <a:pt x="9" y="26"/>
                    <a:pt x="4" y="22"/>
                    <a:pt x="2" y="17"/>
                  </a:cubicBezTo>
                  <a:cubicBezTo>
                    <a:pt x="2" y="17"/>
                    <a:pt x="1" y="16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71" name="Freeform 230"/>
            <p:cNvSpPr/>
            <p:nvPr/>
          </p:nvSpPr>
          <p:spPr bwMode="auto">
            <a:xfrm>
              <a:off x="11670443" y="2931892"/>
              <a:ext cx="131131" cy="104001"/>
            </a:xfrm>
            <a:custGeom>
              <a:avLst/>
              <a:gdLst>
                <a:gd name="T0" fmla="*/ 19 w 49"/>
                <a:gd name="T1" fmla="*/ 25 h 39"/>
                <a:gd name="T2" fmla="*/ 0 w 49"/>
                <a:gd name="T3" fmla="*/ 7 h 39"/>
                <a:gd name="T4" fmla="*/ 14 w 49"/>
                <a:gd name="T5" fmla="*/ 0 h 39"/>
                <a:gd name="T6" fmla="*/ 24 w 49"/>
                <a:gd name="T7" fmla="*/ 28 h 39"/>
                <a:gd name="T8" fmla="*/ 33 w 49"/>
                <a:gd name="T9" fmla="*/ 0 h 39"/>
                <a:gd name="T10" fmla="*/ 49 w 49"/>
                <a:gd name="T11" fmla="*/ 14 h 39"/>
                <a:gd name="T12" fmla="*/ 49 w 49"/>
                <a:gd name="T13" fmla="*/ 23 h 39"/>
                <a:gd name="T14" fmla="*/ 24 w 49"/>
                <a:gd name="T15" fmla="*/ 39 h 39"/>
                <a:gd name="T16" fmla="*/ 23 w 49"/>
                <a:gd name="T17" fmla="*/ 39 h 39"/>
                <a:gd name="T18" fmla="*/ 18 w 49"/>
                <a:gd name="T19" fmla="*/ 39 h 39"/>
                <a:gd name="T20" fmla="*/ 19 w 49"/>
                <a:gd name="T21" fmla="*/ 37 h 39"/>
                <a:gd name="T22" fmla="*/ 19 w 49"/>
                <a:gd name="T23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39">
                  <a:moveTo>
                    <a:pt x="19" y="25"/>
                  </a:moveTo>
                  <a:cubicBezTo>
                    <a:pt x="19" y="15"/>
                    <a:pt x="9" y="10"/>
                    <a:pt x="0" y="7"/>
                  </a:cubicBezTo>
                  <a:cubicBezTo>
                    <a:pt x="3" y="3"/>
                    <a:pt x="9" y="1"/>
                    <a:pt x="1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0" y="1"/>
                    <a:pt x="49" y="5"/>
                    <a:pt x="49" y="1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6" y="39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9"/>
                    <a:pt x="20" y="39"/>
                    <a:pt x="18" y="39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2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72" name="Freeform 231"/>
            <p:cNvSpPr/>
            <p:nvPr/>
          </p:nvSpPr>
          <p:spPr bwMode="auto">
            <a:xfrm>
              <a:off x="11729235" y="2945456"/>
              <a:ext cx="11304" cy="26001"/>
            </a:xfrm>
            <a:custGeom>
              <a:avLst/>
              <a:gdLst>
                <a:gd name="T0" fmla="*/ 0 w 10"/>
                <a:gd name="T1" fmla="*/ 9 h 23"/>
                <a:gd name="T2" fmla="*/ 3 w 10"/>
                <a:gd name="T3" fmla="*/ 0 h 23"/>
                <a:gd name="T4" fmla="*/ 5 w 10"/>
                <a:gd name="T5" fmla="*/ 0 h 23"/>
                <a:gd name="T6" fmla="*/ 7 w 10"/>
                <a:gd name="T7" fmla="*/ 0 h 23"/>
                <a:gd name="T8" fmla="*/ 10 w 10"/>
                <a:gd name="T9" fmla="*/ 9 h 23"/>
                <a:gd name="T10" fmla="*/ 5 w 10"/>
                <a:gd name="T11" fmla="*/ 23 h 23"/>
                <a:gd name="T12" fmla="*/ 0 w 10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0" y="9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9"/>
                  </a:lnTo>
                  <a:lnTo>
                    <a:pt x="5" y="23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73" name="Freeform 232"/>
            <p:cNvSpPr/>
            <p:nvPr/>
          </p:nvSpPr>
          <p:spPr bwMode="auto">
            <a:xfrm>
              <a:off x="11599233" y="2894587"/>
              <a:ext cx="68956" cy="76870"/>
            </a:xfrm>
            <a:custGeom>
              <a:avLst/>
              <a:gdLst>
                <a:gd name="T0" fmla="*/ 24 w 26"/>
                <a:gd name="T1" fmla="*/ 19 h 29"/>
                <a:gd name="T2" fmla="*/ 13 w 26"/>
                <a:gd name="T3" fmla="*/ 29 h 29"/>
                <a:gd name="T4" fmla="*/ 2 w 26"/>
                <a:gd name="T5" fmla="*/ 19 h 29"/>
                <a:gd name="T6" fmla="*/ 1 w 26"/>
                <a:gd name="T7" fmla="*/ 16 h 29"/>
                <a:gd name="T8" fmla="*/ 2 w 26"/>
                <a:gd name="T9" fmla="*/ 12 h 29"/>
                <a:gd name="T10" fmla="*/ 13 w 26"/>
                <a:gd name="T11" fmla="*/ 0 h 29"/>
                <a:gd name="T12" fmla="*/ 24 w 26"/>
                <a:gd name="T13" fmla="*/ 12 h 29"/>
                <a:gd name="T14" fmla="*/ 25 w 26"/>
                <a:gd name="T15" fmla="*/ 16 h 29"/>
                <a:gd name="T16" fmla="*/ 24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4" y="19"/>
                  </a:moveTo>
                  <a:cubicBezTo>
                    <a:pt x="22" y="25"/>
                    <a:pt x="16" y="29"/>
                    <a:pt x="13" y="29"/>
                  </a:cubicBezTo>
                  <a:cubicBezTo>
                    <a:pt x="10" y="29"/>
                    <a:pt x="4" y="25"/>
                    <a:pt x="2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0" y="13"/>
                    <a:pt x="1" y="13"/>
                    <a:pt x="2" y="12"/>
                  </a:cubicBezTo>
                  <a:cubicBezTo>
                    <a:pt x="2" y="5"/>
                    <a:pt x="5" y="0"/>
                    <a:pt x="13" y="0"/>
                  </a:cubicBezTo>
                  <a:cubicBezTo>
                    <a:pt x="21" y="0"/>
                    <a:pt x="24" y="5"/>
                    <a:pt x="24" y="12"/>
                  </a:cubicBezTo>
                  <a:cubicBezTo>
                    <a:pt x="25" y="13"/>
                    <a:pt x="26" y="13"/>
                    <a:pt x="25" y="16"/>
                  </a:cubicBezTo>
                  <a:cubicBezTo>
                    <a:pt x="25" y="18"/>
                    <a:pt x="24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75" name="Freeform 233"/>
            <p:cNvSpPr/>
            <p:nvPr/>
          </p:nvSpPr>
          <p:spPr bwMode="auto">
            <a:xfrm>
              <a:off x="11558537" y="2969196"/>
              <a:ext cx="149218" cy="117567"/>
            </a:xfrm>
            <a:custGeom>
              <a:avLst/>
              <a:gdLst>
                <a:gd name="T0" fmla="*/ 56 w 56"/>
                <a:gd name="T1" fmla="*/ 25 h 44"/>
                <a:gd name="T2" fmla="*/ 29 w 56"/>
                <a:gd name="T3" fmla="*/ 44 h 44"/>
                <a:gd name="T4" fmla="*/ 27 w 56"/>
                <a:gd name="T5" fmla="*/ 44 h 44"/>
                <a:gd name="T6" fmla="*/ 0 w 56"/>
                <a:gd name="T7" fmla="*/ 25 h 44"/>
                <a:gd name="T8" fmla="*/ 0 w 56"/>
                <a:gd name="T9" fmla="*/ 16 h 44"/>
                <a:gd name="T10" fmla="*/ 17 w 56"/>
                <a:gd name="T11" fmla="*/ 0 h 44"/>
                <a:gd name="T12" fmla="*/ 28 w 56"/>
                <a:gd name="T13" fmla="*/ 32 h 44"/>
                <a:gd name="T14" fmla="*/ 39 w 56"/>
                <a:gd name="T15" fmla="*/ 0 h 44"/>
                <a:gd name="T16" fmla="*/ 56 w 56"/>
                <a:gd name="T17" fmla="*/ 16 h 44"/>
                <a:gd name="T18" fmla="*/ 56 w 56"/>
                <a:gd name="T19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4">
                  <a:moveTo>
                    <a:pt x="56" y="25"/>
                  </a:moveTo>
                  <a:cubicBezTo>
                    <a:pt x="56" y="25"/>
                    <a:pt x="53" y="44"/>
                    <a:pt x="29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3" y="44"/>
                    <a:pt x="0" y="25"/>
                    <a:pt x="0" y="2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6"/>
                    <a:pt x="9" y="1"/>
                    <a:pt x="17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7" y="1"/>
                    <a:pt x="56" y="6"/>
                    <a:pt x="56" y="16"/>
                  </a:cubicBezTo>
                  <a:lnTo>
                    <a:pt x="56" y="2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76" name="Freeform 234"/>
            <p:cNvSpPr/>
            <p:nvPr/>
          </p:nvSpPr>
          <p:spPr bwMode="auto">
            <a:xfrm>
              <a:off x="11625234" y="2992939"/>
              <a:ext cx="15826" cy="37306"/>
            </a:xfrm>
            <a:custGeom>
              <a:avLst/>
              <a:gdLst>
                <a:gd name="T0" fmla="*/ 7 w 14"/>
                <a:gd name="T1" fmla="*/ 33 h 33"/>
                <a:gd name="T2" fmla="*/ 0 w 14"/>
                <a:gd name="T3" fmla="*/ 14 h 33"/>
                <a:gd name="T4" fmla="*/ 5 w 14"/>
                <a:gd name="T5" fmla="*/ 0 h 33"/>
                <a:gd name="T6" fmla="*/ 7 w 14"/>
                <a:gd name="T7" fmla="*/ 0 h 33"/>
                <a:gd name="T8" fmla="*/ 10 w 14"/>
                <a:gd name="T9" fmla="*/ 0 h 33"/>
                <a:gd name="T10" fmla="*/ 14 w 14"/>
                <a:gd name="T11" fmla="*/ 14 h 33"/>
                <a:gd name="T12" fmla="*/ 7 w 14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3">
                  <a:moveTo>
                    <a:pt x="7" y="33"/>
                  </a:moveTo>
                  <a:lnTo>
                    <a:pt x="0" y="14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4" y="14"/>
                  </a:lnTo>
                  <a:lnTo>
                    <a:pt x="7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77" name="Freeform 235"/>
            <p:cNvSpPr/>
            <p:nvPr/>
          </p:nvSpPr>
          <p:spPr bwMode="auto">
            <a:xfrm>
              <a:off x="11526885" y="2945461"/>
              <a:ext cx="10175" cy="26001"/>
            </a:xfrm>
            <a:custGeom>
              <a:avLst/>
              <a:gdLst>
                <a:gd name="T0" fmla="*/ 7 w 9"/>
                <a:gd name="T1" fmla="*/ 0 h 23"/>
                <a:gd name="T2" fmla="*/ 9 w 9"/>
                <a:gd name="T3" fmla="*/ 9 h 23"/>
                <a:gd name="T4" fmla="*/ 4 w 9"/>
                <a:gd name="T5" fmla="*/ 23 h 23"/>
                <a:gd name="T6" fmla="*/ 0 w 9"/>
                <a:gd name="T7" fmla="*/ 9 h 23"/>
                <a:gd name="T8" fmla="*/ 2 w 9"/>
                <a:gd name="T9" fmla="*/ 0 h 23"/>
                <a:gd name="T10" fmla="*/ 4 w 9"/>
                <a:gd name="T11" fmla="*/ 0 h 23"/>
                <a:gd name="T12" fmla="*/ 7 w 9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0"/>
                  </a:moveTo>
                  <a:lnTo>
                    <a:pt x="9" y="9"/>
                  </a:lnTo>
                  <a:lnTo>
                    <a:pt x="4" y="23"/>
                  </a:lnTo>
                  <a:lnTo>
                    <a:pt x="0" y="9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78" name="Freeform 236"/>
            <p:cNvSpPr/>
            <p:nvPr/>
          </p:nvSpPr>
          <p:spPr bwMode="auto">
            <a:xfrm>
              <a:off x="11464712" y="2931897"/>
              <a:ext cx="128869" cy="104001"/>
            </a:xfrm>
            <a:custGeom>
              <a:avLst/>
              <a:gdLst>
                <a:gd name="T0" fmla="*/ 24 w 48"/>
                <a:gd name="T1" fmla="*/ 39 h 39"/>
                <a:gd name="T2" fmla="*/ 0 w 48"/>
                <a:gd name="T3" fmla="*/ 23 h 39"/>
                <a:gd name="T4" fmla="*/ 0 w 48"/>
                <a:gd name="T5" fmla="*/ 14 h 39"/>
                <a:gd name="T6" fmla="*/ 15 w 48"/>
                <a:gd name="T7" fmla="*/ 0 h 39"/>
                <a:gd name="T8" fmla="*/ 25 w 48"/>
                <a:gd name="T9" fmla="*/ 28 h 39"/>
                <a:gd name="T10" fmla="*/ 34 w 48"/>
                <a:gd name="T11" fmla="*/ 0 h 39"/>
                <a:gd name="T12" fmla="*/ 48 w 48"/>
                <a:gd name="T13" fmla="*/ 8 h 39"/>
                <a:gd name="T14" fmla="*/ 30 w 48"/>
                <a:gd name="T15" fmla="*/ 26 h 39"/>
                <a:gd name="T16" fmla="*/ 30 w 48"/>
                <a:gd name="T17" fmla="*/ 37 h 39"/>
                <a:gd name="T18" fmla="*/ 30 w 48"/>
                <a:gd name="T19" fmla="*/ 39 h 39"/>
                <a:gd name="T20" fmla="*/ 25 w 48"/>
                <a:gd name="T21" fmla="*/ 39 h 39"/>
                <a:gd name="T22" fmla="*/ 24 w 4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39">
                  <a:moveTo>
                    <a:pt x="24" y="39"/>
                  </a:moveTo>
                  <a:cubicBezTo>
                    <a:pt x="3" y="39"/>
                    <a:pt x="0" y="23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8" y="1"/>
                    <a:pt x="15" y="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1"/>
                    <a:pt x="45" y="3"/>
                    <a:pt x="48" y="8"/>
                  </a:cubicBezTo>
                  <a:cubicBezTo>
                    <a:pt x="39" y="10"/>
                    <a:pt x="30" y="15"/>
                    <a:pt x="30" y="2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8"/>
                    <a:pt x="30" y="39"/>
                  </a:cubicBezTo>
                  <a:cubicBezTo>
                    <a:pt x="29" y="39"/>
                    <a:pt x="27" y="39"/>
                    <a:pt x="25" y="39"/>
                  </a:cubicBezTo>
                  <a:lnTo>
                    <a:pt x="24" y="3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82" name="Freeform 237"/>
            <p:cNvSpPr/>
            <p:nvPr/>
          </p:nvSpPr>
          <p:spPr bwMode="auto">
            <a:xfrm>
              <a:off x="11502009" y="2865200"/>
              <a:ext cx="58783" cy="71219"/>
            </a:xfrm>
            <a:custGeom>
              <a:avLst/>
              <a:gdLst>
                <a:gd name="T0" fmla="*/ 1 w 22"/>
                <a:gd name="T1" fmla="*/ 17 h 27"/>
                <a:gd name="T2" fmla="*/ 0 w 22"/>
                <a:gd name="T3" fmla="*/ 14 h 27"/>
                <a:gd name="T4" fmla="*/ 1 w 22"/>
                <a:gd name="T5" fmla="*/ 11 h 27"/>
                <a:gd name="T6" fmla="*/ 11 w 22"/>
                <a:gd name="T7" fmla="*/ 0 h 27"/>
                <a:gd name="T8" fmla="*/ 21 w 22"/>
                <a:gd name="T9" fmla="*/ 11 h 27"/>
                <a:gd name="T10" fmla="*/ 22 w 22"/>
                <a:gd name="T11" fmla="*/ 14 h 27"/>
                <a:gd name="T12" fmla="*/ 20 w 22"/>
                <a:gd name="T13" fmla="*/ 17 h 27"/>
                <a:gd name="T14" fmla="*/ 11 w 22"/>
                <a:gd name="T15" fmla="*/ 27 h 27"/>
                <a:gd name="T16" fmla="*/ 1 w 22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1" y="17"/>
                  </a:moveTo>
                  <a:cubicBezTo>
                    <a:pt x="1" y="17"/>
                    <a:pt x="0" y="16"/>
                    <a:pt x="0" y="14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8" y="0"/>
                    <a:pt x="20" y="5"/>
                    <a:pt x="21" y="11"/>
                  </a:cubicBezTo>
                  <a:cubicBezTo>
                    <a:pt x="22" y="11"/>
                    <a:pt x="22" y="12"/>
                    <a:pt x="22" y="14"/>
                  </a:cubicBezTo>
                  <a:cubicBezTo>
                    <a:pt x="21" y="16"/>
                    <a:pt x="21" y="17"/>
                    <a:pt x="20" y="17"/>
                  </a:cubicBezTo>
                  <a:cubicBezTo>
                    <a:pt x="19" y="23"/>
                    <a:pt x="14" y="27"/>
                    <a:pt x="11" y="27"/>
                  </a:cubicBezTo>
                  <a:cubicBezTo>
                    <a:pt x="8" y="27"/>
                    <a:pt x="3" y="23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</p:grpSp>
      <p:grpSp>
        <p:nvGrpSpPr>
          <p:cNvPr id="183" name="组合 182"/>
          <p:cNvGrpSpPr>
            <a:grpSpLocks noChangeAspect="1"/>
          </p:cNvGrpSpPr>
          <p:nvPr/>
        </p:nvGrpSpPr>
        <p:grpSpPr>
          <a:xfrm>
            <a:off x="7482650" y="4044202"/>
            <a:ext cx="689645" cy="453599"/>
            <a:chOff x="11347014" y="2852291"/>
            <a:chExt cx="336864" cy="221566"/>
          </a:xfr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</p:grpSpPr>
        <p:sp>
          <p:nvSpPr>
            <p:cNvPr id="184" name="Freeform 229"/>
            <p:cNvSpPr/>
            <p:nvPr/>
          </p:nvSpPr>
          <p:spPr bwMode="auto">
            <a:xfrm>
              <a:off x="11585529" y="2852291"/>
              <a:ext cx="61043" cy="68956"/>
            </a:xfrm>
            <a:custGeom>
              <a:avLst/>
              <a:gdLst>
                <a:gd name="T0" fmla="*/ 1 w 23"/>
                <a:gd name="T1" fmla="*/ 14 h 26"/>
                <a:gd name="T2" fmla="*/ 2 w 23"/>
                <a:gd name="T3" fmla="*/ 11 h 26"/>
                <a:gd name="T4" fmla="*/ 12 w 23"/>
                <a:gd name="T5" fmla="*/ 0 h 26"/>
                <a:gd name="T6" fmla="*/ 22 w 23"/>
                <a:gd name="T7" fmla="*/ 11 h 26"/>
                <a:gd name="T8" fmla="*/ 23 w 23"/>
                <a:gd name="T9" fmla="*/ 14 h 26"/>
                <a:gd name="T10" fmla="*/ 21 w 23"/>
                <a:gd name="T11" fmla="*/ 17 h 26"/>
                <a:gd name="T12" fmla="*/ 12 w 23"/>
                <a:gd name="T13" fmla="*/ 26 h 26"/>
                <a:gd name="T14" fmla="*/ 2 w 23"/>
                <a:gd name="T15" fmla="*/ 17 h 26"/>
                <a:gd name="T16" fmla="*/ 1 w 23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6">
                  <a:moveTo>
                    <a:pt x="1" y="14"/>
                  </a:moveTo>
                  <a:cubicBezTo>
                    <a:pt x="0" y="12"/>
                    <a:pt x="1" y="11"/>
                    <a:pt x="2" y="11"/>
                  </a:cubicBezTo>
                  <a:cubicBezTo>
                    <a:pt x="2" y="5"/>
                    <a:pt x="5" y="0"/>
                    <a:pt x="12" y="0"/>
                  </a:cubicBezTo>
                  <a:cubicBezTo>
                    <a:pt x="19" y="0"/>
                    <a:pt x="21" y="5"/>
                    <a:pt x="22" y="11"/>
                  </a:cubicBezTo>
                  <a:cubicBezTo>
                    <a:pt x="22" y="11"/>
                    <a:pt x="23" y="12"/>
                    <a:pt x="23" y="14"/>
                  </a:cubicBezTo>
                  <a:cubicBezTo>
                    <a:pt x="22" y="16"/>
                    <a:pt x="22" y="17"/>
                    <a:pt x="21" y="17"/>
                  </a:cubicBezTo>
                  <a:cubicBezTo>
                    <a:pt x="19" y="22"/>
                    <a:pt x="15" y="26"/>
                    <a:pt x="12" y="26"/>
                  </a:cubicBezTo>
                  <a:cubicBezTo>
                    <a:pt x="9" y="26"/>
                    <a:pt x="4" y="22"/>
                    <a:pt x="2" y="17"/>
                  </a:cubicBezTo>
                  <a:cubicBezTo>
                    <a:pt x="2" y="17"/>
                    <a:pt x="1" y="16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85" name="Freeform 230"/>
            <p:cNvSpPr/>
            <p:nvPr/>
          </p:nvSpPr>
          <p:spPr bwMode="auto">
            <a:xfrm>
              <a:off x="11552747" y="2918987"/>
              <a:ext cx="131131" cy="104000"/>
            </a:xfrm>
            <a:custGeom>
              <a:avLst/>
              <a:gdLst>
                <a:gd name="T0" fmla="*/ 19 w 49"/>
                <a:gd name="T1" fmla="*/ 25 h 39"/>
                <a:gd name="T2" fmla="*/ 0 w 49"/>
                <a:gd name="T3" fmla="*/ 7 h 39"/>
                <a:gd name="T4" fmla="*/ 14 w 49"/>
                <a:gd name="T5" fmla="*/ 0 h 39"/>
                <a:gd name="T6" fmla="*/ 24 w 49"/>
                <a:gd name="T7" fmla="*/ 28 h 39"/>
                <a:gd name="T8" fmla="*/ 33 w 49"/>
                <a:gd name="T9" fmla="*/ 0 h 39"/>
                <a:gd name="T10" fmla="*/ 49 w 49"/>
                <a:gd name="T11" fmla="*/ 14 h 39"/>
                <a:gd name="T12" fmla="*/ 49 w 49"/>
                <a:gd name="T13" fmla="*/ 23 h 39"/>
                <a:gd name="T14" fmla="*/ 24 w 49"/>
                <a:gd name="T15" fmla="*/ 39 h 39"/>
                <a:gd name="T16" fmla="*/ 23 w 49"/>
                <a:gd name="T17" fmla="*/ 39 h 39"/>
                <a:gd name="T18" fmla="*/ 18 w 49"/>
                <a:gd name="T19" fmla="*/ 39 h 39"/>
                <a:gd name="T20" fmla="*/ 19 w 49"/>
                <a:gd name="T21" fmla="*/ 37 h 39"/>
                <a:gd name="T22" fmla="*/ 19 w 49"/>
                <a:gd name="T23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39">
                  <a:moveTo>
                    <a:pt x="19" y="25"/>
                  </a:moveTo>
                  <a:cubicBezTo>
                    <a:pt x="19" y="15"/>
                    <a:pt x="9" y="10"/>
                    <a:pt x="0" y="7"/>
                  </a:cubicBezTo>
                  <a:cubicBezTo>
                    <a:pt x="3" y="3"/>
                    <a:pt x="9" y="1"/>
                    <a:pt x="1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0" y="1"/>
                    <a:pt x="49" y="5"/>
                    <a:pt x="49" y="1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6" y="39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9"/>
                    <a:pt x="20" y="39"/>
                    <a:pt x="18" y="39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2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86" name="Freeform 231"/>
            <p:cNvSpPr/>
            <p:nvPr/>
          </p:nvSpPr>
          <p:spPr bwMode="auto">
            <a:xfrm>
              <a:off x="11611536" y="2932553"/>
              <a:ext cx="11304" cy="26000"/>
            </a:xfrm>
            <a:custGeom>
              <a:avLst/>
              <a:gdLst>
                <a:gd name="T0" fmla="*/ 0 w 10"/>
                <a:gd name="T1" fmla="*/ 9 h 23"/>
                <a:gd name="T2" fmla="*/ 3 w 10"/>
                <a:gd name="T3" fmla="*/ 0 h 23"/>
                <a:gd name="T4" fmla="*/ 5 w 10"/>
                <a:gd name="T5" fmla="*/ 0 h 23"/>
                <a:gd name="T6" fmla="*/ 7 w 10"/>
                <a:gd name="T7" fmla="*/ 0 h 23"/>
                <a:gd name="T8" fmla="*/ 10 w 10"/>
                <a:gd name="T9" fmla="*/ 9 h 23"/>
                <a:gd name="T10" fmla="*/ 5 w 10"/>
                <a:gd name="T11" fmla="*/ 23 h 23"/>
                <a:gd name="T12" fmla="*/ 0 w 10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0" y="9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9"/>
                  </a:lnTo>
                  <a:lnTo>
                    <a:pt x="5" y="23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87" name="Freeform 232"/>
            <p:cNvSpPr/>
            <p:nvPr/>
          </p:nvSpPr>
          <p:spPr bwMode="auto">
            <a:xfrm>
              <a:off x="11481534" y="2881683"/>
              <a:ext cx="68956" cy="76869"/>
            </a:xfrm>
            <a:custGeom>
              <a:avLst/>
              <a:gdLst>
                <a:gd name="T0" fmla="*/ 24 w 26"/>
                <a:gd name="T1" fmla="*/ 19 h 29"/>
                <a:gd name="T2" fmla="*/ 13 w 26"/>
                <a:gd name="T3" fmla="*/ 29 h 29"/>
                <a:gd name="T4" fmla="*/ 2 w 26"/>
                <a:gd name="T5" fmla="*/ 19 h 29"/>
                <a:gd name="T6" fmla="*/ 1 w 26"/>
                <a:gd name="T7" fmla="*/ 16 h 29"/>
                <a:gd name="T8" fmla="*/ 2 w 26"/>
                <a:gd name="T9" fmla="*/ 12 h 29"/>
                <a:gd name="T10" fmla="*/ 13 w 26"/>
                <a:gd name="T11" fmla="*/ 0 h 29"/>
                <a:gd name="T12" fmla="*/ 24 w 26"/>
                <a:gd name="T13" fmla="*/ 12 h 29"/>
                <a:gd name="T14" fmla="*/ 25 w 26"/>
                <a:gd name="T15" fmla="*/ 16 h 29"/>
                <a:gd name="T16" fmla="*/ 24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4" y="19"/>
                  </a:moveTo>
                  <a:cubicBezTo>
                    <a:pt x="22" y="25"/>
                    <a:pt x="16" y="29"/>
                    <a:pt x="13" y="29"/>
                  </a:cubicBezTo>
                  <a:cubicBezTo>
                    <a:pt x="10" y="29"/>
                    <a:pt x="4" y="25"/>
                    <a:pt x="2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0" y="13"/>
                    <a:pt x="1" y="13"/>
                    <a:pt x="2" y="12"/>
                  </a:cubicBezTo>
                  <a:cubicBezTo>
                    <a:pt x="2" y="5"/>
                    <a:pt x="5" y="0"/>
                    <a:pt x="13" y="0"/>
                  </a:cubicBezTo>
                  <a:cubicBezTo>
                    <a:pt x="21" y="0"/>
                    <a:pt x="24" y="5"/>
                    <a:pt x="24" y="12"/>
                  </a:cubicBezTo>
                  <a:cubicBezTo>
                    <a:pt x="25" y="13"/>
                    <a:pt x="26" y="13"/>
                    <a:pt x="25" y="16"/>
                  </a:cubicBezTo>
                  <a:cubicBezTo>
                    <a:pt x="25" y="18"/>
                    <a:pt x="24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88" name="Freeform 233"/>
            <p:cNvSpPr/>
            <p:nvPr/>
          </p:nvSpPr>
          <p:spPr bwMode="auto">
            <a:xfrm>
              <a:off x="11440839" y="2956291"/>
              <a:ext cx="149218" cy="117566"/>
            </a:xfrm>
            <a:custGeom>
              <a:avLst/>
              <a:gdLst>
                <a:gd name="T0" fmla="*/ 56 w 56"/>
                <a:gd name="T1" fmla="*/ 25 h 44"/>
                <a:gd name="T2" fmla="*/ 29 w 56"/>
                <a:gd name="T3" fmla="*/ 44 h 44"/>
                <a:gd name="T4" fmla="*/ 27 w 56"/>
                <a:gd name="T5" fmla="*/ 44 h 44"/>
                <a:gd name="T6" fmla="*/ 0 w 56"/>
                <a:gd name="T7" fmla="*/ 25 h 44"/>
                <a:gd name="T8" fmla="*/ 0 w 56"/>
                <a:gd name="T9" fmla="*/ 16 h 44"/>
                <a:gd name="T10" fmla="*/ 17 w 56"/>
                <a:gd name="T11" fmla="*/ 0 h 44"/>
                <a:gd name="T12" fmla="*/ 28 w 56"/>
                <a:gd name="T13" fmla="*/ 32 h 44"/>
                <a:gd name="T14" fmla="*/ 39 w 56"/>
                <a:gd name="T15" fmla="*/ 0 h 44"/>
                <a:gd name="T16" fmla="*/ 56 w 56"/>
                <a:gd name="T17" fmla="*/ 16 h 44"/>
                <a:gd name="T18" fmla="*/ 56 w 56"/>
                <a:gd name="T19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4">
                  <a:moveTo>
                    <a:pt x="56" y="25"/>
                  </a:moveTo>
                  <a:cubicBezTo>
                    <a:pt x="56" y="25"/>
                    <a:pt x="53" y="44"/>
                    <a:pt x="29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3" y="44"/>
                    <a:pt x="0" y="25"/>
                    <a:pt x="0" y="2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6"/>
                    <a:pt x="9" y="1"/>
                    <a:pt x="17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7" y="1"/>
                    <a:pt x="56" y="6"/>
                    <a:pt x="56" y="16"/>
                  </a:cubicBezTo>
                  <a:lnTo>
                    <a:pt x="56" y="2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89" name="Freeform 234"/>
            <p:cNvSpPr/>
            <p:nvPr/>
          </p:nvSpPr>
          <p:spPr bwMode="auto">
            <a:xfrm>
              <a:off x="11507536" y="2980035"/>
              <a:ext cx="15826" cy="37305"/>
            </a:xfrm>
            <a:custGeom>
              <a:avLst/>
              <a:gdLst>
                <a:gd name="T0" fmla="*/ 7 w 14"/>
                <a:gd name="T1" fmla="*/ 33 h 33"/>
                <a:gd name="T2" fmla="*/ 0 w 14"/>
                <a:gd name="T3" fmla="*/ 14 h 33"/>
                <a:gd name="T4" fmla="*/ 5 w 14"/>
                <a:gd name="T5" fmla="*/ 0 h 33"/>
                <a:gd name="T6" fmla="*/ 7 w 14"/>
                <a:gd name="T7" fmla="*/ 0 h 33"/>
                <a:gd name="T8" fmla="*/ 10 w 14"/>
                <a:gd name="T9" fmla="*/ 0 h 33"/>
                <a:gd name="T10" fmla="*/ 14 w 14"/>
                <a:gd name="T11" fmla="*/ 14 h 33"/>
                <a:gd name="T12" fmla="*/ 7 w 14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3">
                  <a:moveTo>
                    <a:pt x="7" y="33"/>
                  </a:moveTo>
                  <a:lnTo>
                    <a:pt x="0" y="14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4" y="14"/>
                  </a:lnTo>
                  <a:lnTo>
                    <a:pt x="7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90" name="Freeform 235"/>
            <p:cNvSpPr/>
            <p:nvPr/>
          </p:nvSpPr>
          <p:spPr bwMode="auto">
            <a:xfrm>
              <a:off x="11409187" y="2932557"/>
              <a:ext cx="10175" cy="26000"/>
            </a:xfrm>
            <a:custGeom>
              <a:avLst/>
              <a:gdLst>
                <a:gd name="T0" fmla="*/ 7 w 9"/>
                <a:gd name="T1" fmla="*/ 0 h 23"/>
                <a:gd name="T2" fmla="*/ 9 w 9"/>
                <a:gd name="T3" fmla="*/ 9 h 23"/>
                <a:gd name="T4" fmla="*/ 4 w 9"/>
                <a:gd name="T5" fmla="*/ 23 h 23"/>
                <a:gd name="T6" fmla="*/ 0 w 9"/>
                <a:gd name="T7" fmla="*/ 9 h 23"/>
                <a:gd name="T8" fmla="*/ 2 w 9"/>
                <a:gd name="T9" fmla="*/ 0 h 23"/>
                <a:gd name="T10" fmla="*/ 4 w 9"/>
                <a:gd name="T11" fmla="*/ 0 h 23"/>
                <a:gd name="T12" fmla="*/ 7 w 9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0"/>
                  </a:moveTo>
                  <a:lnTo>
                    <a:pt x="9" y="9"/>
                  </a:lnTo>
                  <a:lnTo>
                    <a:pt x="4" y="23"/>
                  </a:lnTo>
                  <a:lnTo>
                    <a:pt x="0" y="9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191" name="Freeform 236"/>
            <p:cNvSpPr/>
            <p:nvPr/>
          </p:nvSpPr>
          <p:spPr bwMode="auto">
            <a:xfrm>
              <a:off x="11347014" y="2918991"/>
              <a:ext cx="128869" cy="104000"/>
            </a:xfrm>
            <a:custGeom>
              <a:avLst/>
              <a:gdLst>
                <a:gd name="T0" fmla="*/ 24 w 48"/>
                <a:gd name="T1" fmla="*/ 39 h 39"/>
                <a:gd name="T2" fmla="*/ 0 w 48"/>
                <a:gd name="T3" fmla="*/ 23 h 39"/>
                <a:gd name="T4" fmla="*/ 0 w 48"/>
                <a:gd name="T5" fmla="*/ 14 h 39"/>
                <a:gd name="T6" fmla="*/ 15 w 48"/>
                <a:gd name="T7" fmla="*/ 0 h 39"/>
                <a:gd name="T8" fmla="*/ 25 w 48"/>
                <a:gd name="T9" fmla="*/ 28 h 39"/>
                <a:gd name="T10" fmla="*/ 34 w 48"/>
                <a:gd name="T11" fmla="*/ 0 h 39"/>
                <a:gd name="T12" fmla="*/ 48 w 48"/>
                <a:gd name="T13" fmla="*/ 8 h 39"/>
                <a:gd name="T14" fmla="*/ 30 w 48"/>
                <a:gd name="T15" fmla="*/ 26 h 39"/>
                <a:gd name="T16" fmla="*/ 30 w 48"/>
                <a:gd name="T17" fmla="*/ 37 h 39"/>
                <a:gd name="T18" fmla="*/ 30 w 48"/>
                <a:gd name="T19" fmla="*/ 39 h 39"/>
                <a:gd name="T20" fmla="*/ 25 w 48"/>
                <a:gd name="T21" fmla="*/ 39 h 39"/>
                <a:gd name="T22" fmla="*/ 24 w 4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39">
                  <a:moveTo>
                    <a:pt x="24" y="39"/>
                  </a:moveTo>
                  <a:cubicBezTo>
                    <a:pt x="3" y="39"/>
                    <a:pt x="0" y="23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8" y="1"/>
                    <a:pt x="15" y="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1"/>
                    <a:pt x="45" y="3"/>
                    <a:pt x="48" y="8"/>
                  </a:cubicBezTo>
                  <a:cubicBezTo>
                    <a:pt x="39" y="10"/>
                    <a:pt x="30" y="15"/>
                    <a:pt x="30" y="2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8"/>
                    <a:pt x="30" y="39"/>
                  </a:cubicBezTo>
                  <a:cubicBezTo>
                    <a:pt x="29" y="39"/>
                    <a:pt x="27" y="39"/>
                    <a:pt x="25" y="39"/>
                  </a:cubicBezTo>
                  <a:lnTo>
                    <a:pt x="24" y="3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256" name="Freeform 237"/>
            <p:cNvSpPr/>
            <p:nvPr/>
          </p:nvSpPr>
          <p:spPr bwMode="auto">
            <a:xfrm>
              <a:off x="11384314" y="2852295"/>
              <a:ext cx="58783" cy="71218"/>
            </a:xfrm>
            <a:custGeom>
              <a:avLst/>
              <a:gdLst>
                <a:gd name="T0" fmla="*/ 1 w 22"/>
                <a:gd name="T1" fmla="*/ 17 h 27"/>
                <a:gd name="T2" fmla="*/ 0 w 22"/>
                <a:gd name="T3" fmla="*/ 14 h 27"/>
                <a:gd name="T4" fmla="*/ 1 w 22"/>
                <a:gd name="T5" fmla="*/ 11 h 27"/>
                <a:gd name="T6" fmla="*/ 11 w 22"/>
                <a:gd name="T7" fmla="*/ 0 h 27"/>
                <a:gd name="T8" fmla="*/ 21 w 22"/>
                <a:gd name="T9" fmla="*/ 11 h 27"/>
                <a:gd name="T10" fmla="*/ 22 w 22"/>
                <a:gd name="T11" fmla="*/ 14 h 27"/>
                <a:gd name="T12" fmla="*/ 20 w 22"/>
                <a:gd name="T13" fmla="*/ 17 h 27"/>
                <a:gd name="T14" fmla="*/ 11 w 22"/>
                <a:gd name="T15" fmla="*/ 27 h 27"/>
                <a:gd name="T16" fmla="*/ 1 w 22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1" y="17"/>
                  </a:moveTo>
                  <a:cubicBezTo>
                    <a:pt x="1" y="17"/>
                    <a:pt x="0" y="16"/>
                    <a:pt x="0" y="14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8" y="0"/>
                    <a:pt x="20" y="5"/>
                    <a:pt x="21" y="11"/>
                  </a:cubicBezTo>
                  <a:cubicBezTo>
                    <a:pt x="22" y="11"/>
                    <a:pt x="22" y="12"/>
                    <a:pt x="22" y="14"/>
                  </a:cubicBezTo>
                  <a:cubicBezTo>
                    <a:pt x="21" y="16"/>
                    <a:pt x="21" y="17"/>
                    <a:pt x="20" y="17"/>
                  </a:cubicBezTo>
                  <a:cubicBezTo>
                    <a:pt x="19" y="23"/>
                    <a:pt x="14" y="27"/>
                    <a:pt x="11" y="27"/>
                  </a:cubicBezTo>
                  <a:cubicBezTo>
                    <a:pt x="8" y="27"/>
                    <a:pt x="3" y="23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</p:grpSp>
      <p:grpSp>
        <p:nvGrpSpPr>
          <p:cNvPr id="272" name="组合 271"/>
          <p:cNvGrpSpPr>
            <a:grpSpLocks noChangeAspect="1"/>
          </p:cNvGrpSpPr>
          <p:nvPr/>
        </p:nvGrpSpPr>
        <p:grpSpPr>
          <a:xfrm>
            <a:off x="6106788" y="4625852"/>
            <a:ext cx="689653" cy="453599"/>
            <a:chOff x="11421682" y="2820744"/>
            <a:chExt cx="336868" cy="221568"/>
          </a:xfr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</p:grpSpPr>
        <p:sp>
          <p:nvSpPr>
            <p:cNvPr id="273" name="Freeform 229"/>
            <p:cNvSpPr/>
            <p:nvPr/>
          </p:nvSpPr>
          <p:spPr bwMode="auto">
            <a:xfrm>
              <a:off x="11660202" y="2820744"/>
              <a:ext cx="61043" cy="68957"/>
            </a:xfrm>
            <a:custGeom>
              <a:avLst/>
              <a:gdLst>
                <a:gd name="T0" fmla="*/ 1 w 23"/>
                <a:gd name="T1" fmla="*/ 14 h 26"/>
                <a:gd name="T2" fmla="*/ 2 w 23"/>
                <a:gd name="T3" fmla="*/ 11 h 26"/>
                <a:gd name="T4" fmla="*/ 12 w 23"/>
                <a:gd name="T5" fmla="*/ 0 h 26"/>
                <a:gd name="T6" fmla="*/ 22 w 23"/>
                <a:gd name="T7" fmla="*/ 11 h 26"/>
                <a:gd name="T8" fmla="*/ 23 w 23"/>
                <a:gd name="T9" fmla="*/ 14 h 26"/>
                <a:gd name="T10" fmla="*/ 21 w 23"/>
                <a:gd name="T11" fmla="*/ 17 h 26"/>
                <a:gd name="T12" fmla="*/ 12 w 23"/>
                <a:gd name="T13" fmla="*/ 26 h 26"/>
                <a:gd name="T14" fmla="*/ 2 w 23"/>
                <a:gd name="T15" fmla="*/ 17 h 26"/>
                <a:gd name="T16" fmla="*/ 1 w 23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6">
                  <a:moveTo>
                    <a:pt x="1" y="14"/>
                  </a:moveTo>
                  <a:cubicBezTo>
                    <a:pt x="0" y="12"/>
                    <a:pt x="1" y="11"/>
                    <a:pt x="2" y="11"/>
                  </a:cubicBezTo>
                  <a:cubicBezTo>
                    <a:pt x="2" y="5"/>
                    <a:pt x="5" y="0"/>
                    <a:pt x="12" y="0"/>
                  </a:cubicBezTo>
                  <a:cubicBezTo>
                    <a:pt x="19" y="0"/>
                    <a:pt x="21" y="5"/>
                    <a:pt x="22" y="11"/>
                  </a:cubicBezTo>
                  <a:cubicBezTo>
                    <a:pt x="22" y="11"/>
                    <a:pt x="23" y="12"/>
                    <a:pt x="23" y="14"/>
                  </a:cubicBezTo>
                  <a:cubicBezTo>
                    <a:pt x="22" y="16"/>
                    <a:pt x="22" y="17"/>
                    <a:pt x="21" y="17"/>
                  </a:cubicBezTo>
                  <a:cubicBezTo>
                    <a:pt x="19" y="22"/>
                    <a:pt x="15" y="26"/>
                    <a:pt x="12" y="26"/>
                  </a:cubicBezTo>
                  <a:cubicBezTo>
                    <a:pt x="9" y="26"/>
                    <a:pt x="4" y="22"/>
                    <a:pt x="2" y="17"/>
                  </a:cubicBezTo>
                  <a:cubicBezTo>
                    <a:pt x="2" y="17"/>
                    <a:pt x="1" y="16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274" name="Freeform 230"/>
            <p:cNvSpPr/>
            <p:nvPr/>
          </p:nvSpPr>
          <p:spPr bwMode="auto">
            <a:xfrm>
              <a:off x="11627420" y="2887441"/>
              <a:ext cx="131130" cy="104001"/>
            </a:xfrm>
            <a:custGeom>
              <a:avLst/>
              <a:gdLst>
                <a:gd name="T0" fmla="*/ 19 w 49"/>
                <a:gd name="T1" fmla="*/ 25 h 39"/>
                <a:gd name="T2" fmla="*/ 0 w 49"/>
                <a:gd name="T3" fmla="*/ 7 h 39"/>
                <a:gd name="T4" fmla="*/ 14 w 49"/>
                <a:gd name="T5" fmla="*/ 0 h 39"/>
                <a:gd name="T6" fmla="*/ 24 w 49"/>
                <a:gd name="T7" fmla="*/ 28 h 39"/>
                <a:gd name="T8" fmla="*/ 33 w 49"/>
                <a:gd name="T9" fmla="*/ 0 h 39"/>
                <a:gd name="T10" fmla="*/ 49 w 49"/>
                <a:gd name="T11" fmla="*/ 14 h 39"/>
                <a:gd name="T12" fmla="*/ 49 w 49"/>
                <a:gd name="T13" fmla="*/ 23 h 39"/>
                <a:gd name="T14" fmla="*/ 24 w 49"/>
                <a:gd name="T15" fmla="*/ 39 h 39"/>
                <a:gd name="T16" fmla="*/ 23 w 49"/>
                <a:gd name="T17" fmla="*/ 39 h 39"/>
                <a:gd name="T18" fmla="*/ 18 w 49"/>
                <a:gd name="T19" fmla="*/ 39 h 39"/>
                <a:gd name="T20" fmla="*/ 19 w 49"/>
                <a:gd name="T21" fmla="*/ 37 h 39"/>
                <a:gd name="T22" fmla="*/ 19 w 49"/>
                <a:gd name="T23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39">
                  <a:moveTo>
                    <a:pt x="19" y="25"/>
                  </a:moveTo>
                  <a:cubicBezTo>
                    <a:pt x="19" y="15"/>
                    <a:pt x="9" y="10"/>
                    <a:pt x="0" y="7"/>
                  </a:cubicBezTo>
                  <a:cubicBezTo>
                    <a:pt x="3" y="3"/>
                    <a:pt x="9" y="1"/>
                    <a:pt x="14" y="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0" y="1"/>
                    <a:pt x="49" y="5"/>
                    <a:pt x="49" y="1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6" y="39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9"/>
                    <a:pt x="20" y="39"/>
                    <a:pt x="18" y="39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2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275" name="Freeform 231"/>
            <p:cNvSpPr/>
            <p:nvPr/>
          </p:nvSpPr>
          <p:spPr bwMode="auto">
            <a:xfrm>
              <a:off x="11686204" y="2901005"/>
              <a:ext cx="11304" cy="26001"/>
            </a:xfrm>
            <a:custGeom>
              <a:avLst/>
              <a:gdLst>
                <a:gd name="T0" fmla="*/ 0 w 10"/>
                <a:gd name="T1" fmla="*/ 9 h 23"/>
                <a:gd name="T2" fmla="*/ 3 w 10"/>
                <a:gd name="T3" fmla="*/ 0 h 23"/>
                <a:gd name="T4" fmla="*/ 5 w 10"/>
                <a:gd name="T5" fmla="*/ 0 h 23"/>
                <a:gd name="T6" fmla="*/ 7 w 10"/>
                <a:gd name="T7" fmla="*/ 0 h 23"/>
                <a:gd name="T8" fmla="*/ 10 w 10"/>
                <a:gd name="T9" fmla="*/ 9 h 23"/>
                <a:gd name="T10" fmla="*/ 5 w 10"/>
                <a:gd name="T11" fmla="*/ 23 h 23"/>
                <a:gd name="T12" fmla="*/ 0 w 10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0" y="9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9"/>
                  </a:lnTo>
                  <a:lnTo>
                    <a:pt x="5" y="23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276" name="Freeform 232"/>
            <p:cNvSpPr/>
            <p:nvPr/>
          </p:nvSpPr>
          <p:spPr bwMode="auto">
            <a:xfrm>
              <a:off x="11556202" y="2850135"/>
              <a:ext cx="68956" cy="76870"/>
            </a:xfrm>
            <a:custGeom>
              <a:avLst/>
              <a:gdLst>
                <a:gd name="T0" fmla="*/ 24 w 26"/>
                <a:gd name="T1" fmla="*/ 19 h 29"/>
                <a:gd name="T2" fmla="*/ 13 w 26"/>
                <a:gd name="T3" fmla="*/ 29 h 29"/>
                <a:gd name="T4" fmla="*/ 2 w 26"/>
                <a:gd name="T5" fmla="*/ 19 h 29"/>
                <a:gd name="T6" fmla="*/ 1 w 26"/>
                <a:gd name="T7" fmla="*/ 16 h 29"/>
                <a:gd name="T8" fmla="*/ 2 w 26"/>
                <a:gd name="T9" fmla="*/ 12 h 29"/>
                <a:gd name="T10" fmla="*/ 13 w 26"/>
                <a:gd name="T11" fmla="*/ 0 h 29"/>
                <a:gd name="T12" fmla="*/ 24 w 26"/>
                <a:gd name="T13" fmla="*/ 12 h 29"/>
                <a:gd name="T14" fmla="*/ 25 w 26"/>
                <a:gd name="T15" fmla="*/ 16 h 29"/>
                <a:gd name="T16" fmla="*/ 24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4" y="19"/>
                  </a:moveTo>
                  <a:cubicBezTo>
                    <a:pt x="22" y="25"/>
                    <a:pt x="16" y="29"/>
                    <a:pt x="13" y="29"/>
                  </a:cubicBezTo>
                  <a:cubicBezTo>
                    <a:pt x="10" y="29"/>
                    <a:pt x="4" y="25"/>
                    <a:pt x="2" y="19"/>
                  </a:cubicBezTo>
                  <a:cubicBezTo>
                    <a:pt x="2" y="19"/>
                    <a:pt x="1" y="18"/>
                    <a:pt x="1" y="16"/>
                  </a:cubicBezTo>
                  <a:cubicBezTo>
                    <a:pt x="0" y="13"/>
                    <a:pt x="1" y="13"/>
                    <a:pt x="2" y="12"/>
                  </a:cubicBezTo>
                  <a:cubicBezTo>
                    <a:pt x="2" y="5"/>
                    <a:pt x="5" y="0"/>
                    <a:pt x="13" y="0"/>
                  </a:cubicBezTo>
                  <a:cubicBezTo>
                    <a:pt x="21" y="0"/>
                    <a:pt x="24" y="5"/>
                    <a:pt x="24" y="12"/>
                  </a:cubicBezTo>
                  <a:cubicBezTo>
                    <a:pt x="25" y="13"/>
                    <a:pt x="26" y="13"/>
                    <a:pt x="25" y="16"/>
                  </a:cubicBezTo>
                  <a:cubicBezTo>
                    <a:pt x="25" y="18"/>
                    <a:pt x="24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277" name="Freeform 233"/>
            <p:cNvSpPr/>
            <p:nvPr/>
          </p:nvSpPr>
          <p:spPr bwMode="auto">
            <a:xfrm>
              <a:off x="11515506" y="2924745"/>
              <a:ext cx="149218" cy="117567"/>
            </a:xfrm>
            <a:custGeom>
              <a:avLst/>
              <a:gdLst>
                <a:gd name="T0" fmla="*/ 56 w 56"/>
                <a:gd name="T1" fmla="*/ 25 h 44"/>
                <a:gd name="T2" fmla="*/ 29 w 56"/>
                <a:gd name="T3" fmla="*/ 44 h 44"/>
                <a:gd name="T4" fmla="*/ 27 w 56"/>
                <a:gd name="T5" fmla="*/ 44 h 44"/>
                <a:gd name="T6" fmla="*/ 0 w 56"/>
                <a:gd name="T7" fmla="*/ 25 h 44"/>
                <a:gd name="T8" fmla="*/ 0 w 56"/>
                <a:gd name="T9" fmla="*/ 16 h 44"/>
                <a:gd name="T10" fmla="*/ 17 w 56"/>
                <a:gd name="T11" fmla="*/ 0 h 44"/>
                <a:gd name="T12" fmla="*/ 28 w 56"/>
                <a:gd name="T13" fmla="*/ 32 h 44"/>
                <a:gd name="T14" fmla="*/ 39 w 56"/>
                <a:gd name="T15" fmla="*/ 0 h 44"/>
                <a:gd name="T16" fmla="*/ 56 w 56"/>
                <a:gd name="T17" fmla="*/ 16 h 44"/>
                <a:gd name="T18" fmla="*/ 56 w 56"/>
                <a:gd name="T19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4">
                  <a:moveTo>
                    <a:pt x="56" y="25"/>
                  </a:moveTo>
                  <a:cubicBezTo>
                    <a:pt x="56" y="25"/>
                    <a:pt x="53" y="44"/>
                    <a:pt x="29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3" y="44"/>
                    <a:pt x="0" y="25"/>
                    <a:pt x="0" y="2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6"/>
                    <a:pt x="9" y="1"/>
                    <a:pt x="17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7" y="1"/>
                    <a:pt x="56" y="6"/>
                    <a:pt x="56" y="16"/>
                  </a:cubicBezTo>
                  <a:lnTo>
                    <a:pt x="56" y="2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278" name="Freeform 234"/>
            <p:cNvSpPr/>
            <p:nvPr/>
          </p:nvSpPr>
          <p:spPr bwMode="auto">
            <a:xfrm>
              <a:off x="11582202" y="2948488"/>
              <a:ext cx="15826" cy="37306"/>
            </a:xfrm>
            <a:custGeom>
              <a:avLst/>
              <a:gdLst>
                <a:gd name="T0" fmla="*/ 7 w 14"/>
                <a:gd name="T1" fmla="*/ 33 h 33"/>
                <a:gd name="T2" fmla="*/ 0 w 14"/>
                <a:gd name="T3" fmla="*/ 14 h 33"/>
                <a:gd name="T4" fmla="*/ 5 w 14"/>
                <a:gd name="T5" fmla="*/ 0 h 33"/>
                <a:gd name="T6" fmla="*/ 7 w 14"/>
                <a:gd name="T7" fmla="*/ 0 h 33"/>
                <a:gd name="T8" fmla="*/ 10 w 14"/>
                <a:gd name="T9" fmla="*/ 0 h 33"/>
                <a:gd name="T10" fmla="*/ 14 w 14"/>
                <a:gd name="T11" fmla="*/ 14 h 33"/>
                <a:gd name="T12" fmla="*/ 7 w 14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3">
                  <a:moveTo>
                    <a:pt x="7" y="33"/>
                  </a:moveTo>
                  <a:lnTo>
                    <a:pt x="0" y="14"/>
                  </a:lnTo>
                  <a:lnTo>
                    <a:pt x="5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4" y="14"/>
                  </a:lnTo>
                  <a:lnTo>
                    <a:pt x="7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279" name="Freeform 235"/>
            <p:cNvSpPr/>
            <p:nvPr/>
          </p:nvSpPr>
          <p:spPr bwMode="auto">
            <a:xfrm>
              <a:off x="11483854" y="2901010"/>
              <a:ext cx="10175" cy="26001"/>
            </a:xfrm>
            <a:custGeom>
              <a:avLst/>
              <a:gdLst>
                <a:gd name="T0" fmla="*/ 7 w 9"/>
                <a:gd name="T1" fmla="*/ 0 h 23"/>
                <a:gd name="T2" fmla="*/ 9 w 9"/>
                <a:gd name="T3" fmla="*/ 9 h 23"/>
                <a:gd name="T4" fmla="*/ 4 w 9"/>
                <a:gd name="T5" fmla="*/ 23 h 23"/>
                <a:gd name="T6" fmla="*/ 0 w 9"/>
                <a:gd name="T7" fmla="*/ 9 h 23"/>
                <a:gd name="T8" fmla="*/ 2 w 9"/>
                <a:gd name="T9" fmla="*/ 0 h 23"/>
                <a:gd name="T10" fmla="*/ 4 w 9"/>
                <a:gd name="T11" fmla="*/ 0 h 23"/>
                <a:gd name="T12" fmla="*/ 7 w 9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0"/>
                  </a:moveTo>
                  <a:lnTo>
                    <a:pt x="9" y="9"/>
                  </a:lnTo>
                  <a:lnTo>
                    <a:pt x="4" y="23"/>
                  </a:lnTo>
                  <a:lnTo>
                    <a:pt x="0" y="9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280" name="Freeform 236"/>
            <p:cNvSpPr/>
            <p:nvPr/>
          </p:nvSpPr>
          <p:spPr bwMode="auto">
            <a:xfrm>
              <a:off x="11421682" y="2887446"/>
              <a:ext cx="128869" cy="104001"/>
            </a:xfrm>
            <a:custGeom>
              <a:avLst/>
              <a:gdLst>
                <a:gd name="T0" fmla="*/ 24 w 48"/>
                <a:gd name="T1" fmla="*/ 39 h 39"/>
                <a:gd name="T2" fmla="*/ 0 w 48"/>
                <a:gd name="T3" fmla="*/ 23 h 39"/>
                <a:gd name="T4" fmla="*/ 0 w 48"/>
                <a:gd name="T5" fmla="*/ 14 h 39"/>
                <a:gd name="T6" fmla="*/ 15 w 48"/>
                <a:gd name="T7" fmla="*/ 0 h 39"/>
                <a:gd name="T8" fmla="*/ 25 w 48"/>
                <a:gd name="T9" fmla="*/ 28 h 39"/>
                <a:gd name="T10" fmla="*/ 34 w 48"/>
                <a:gd name="T11" fmla="*/ 0 h 39"/>
                <a:gd name="T12" fmla="*/ 48 w 48"/>
                <a:gd name="T13" fmla="*/ 8 h 39"/>
                <a:gd name="T14" fmla="*/ 30 w 48"/>
                <a:gd name="T15" fmla="*/ 26 h 39"/>
                <a:gd name="T16" fmla="*/ 30 w 48"/>
                <a:gd name="T17" fmla="*/ 37 h 39"/>
                <a:gd name="T18" fmla="*/ 30 w 48"/>
                <a:gd name="T19" fmla="*/ 39 h 39"/>
                <a:gd name="T20" fmla="*/ 25 w 48"/>
                <a:gd name="T21" fmla="*/ 39 h 39"/>
                <a:gd name="T22" fmla="*/ 24 w 48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39">
                  <a:moveTo>
                    <a:pt x="24" y="39"/>
                  </a:moveTo>
                  <a:cubicBezTo>
                    <a:pt x="3" y="39"/>
                    <a:pt x="0" y="23"/>
                    <a:pt x="0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8" y="1"/>
                    <a:pt x="15" y="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1"/>
                    <a:pt x="45" y="3"/>
                    <a:pt x="48" y="8"/>
                  </a:cubicBezTo>
                  <a:cubicBezTo>
                    <a:pt x="39" y="10"/>
                    <a:pt x="30" y="15"/>
                    <a:pt x="30" y="2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8"/>
                    <a:pt x="30" y="39"/>
                  </a:cubicBezTo>
                  <a:cubicBezTo>
                    <a:pt x="29" y="39"/>
                    <a:pt x="27" y="39"/>
                    <a:pt x="25" y="39"/>
                  </a:cubicBezTo>
                  <a:lnTo>
                    <a:pt x="24" y="3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  <p:sp>
          <p:nvSpPr>
            <p:cNvPr id="281" name="Freeform 237"/>
            <p:cNvSpPr/>
            <p:nvPr/>
          </p:nvSpPr>
          <p:spPr bwMode="auto">
            <a:xfrm>
              <a:off x="11458989" y="2820748"/>
              <a:ext cx="58783" cy="71219"/>
            </a:xfrm>
            <a:custGeom>
              <a:avLst/>
              <a:gdLst>
                <a:gd name="T0" fmla="*/ 1 w 22"/>
                <a:gd name="T1" fmla="*/ 17 h 27"/>
                <a:gd name="T2" fmla="*/ 0 w 22"/>
                <a:gd name="T3" fmla="*/ 14 h 27"/>
                <a:gd name="T4" fmla="*/ 1 w 22"/>
                <a:gd name="T5" fmla="*/ 11 h 27"/>
                <a:gd name="T6" fmla="*/ 11 w 22"/>
                <a:gd name="T7" fmla="*/ 0 h 27"/>
                <a:gd name="T8" fmla="*/ 21 w 22"/>
                <a:gd name="T9" fmla="*/ 11 h 27"/>
                <a:gd name="T10" fmla="*/ 22 w 22"/>
                <a:gd name="T11" fmla="*/ 14 h 27"/>
                <a:gd name="T12" fmla="*/ 20 w 22"/>
                <a:gd name="T13" fmla="*/ 17 h 27"/>
                <a:gd name="T14" fmla="*/ 11 w 22"/>
                <a:gd name="T15" fmla="*/ 27 h 27"/>
                <a:gd name="T16" fmla="*/ 1 w 22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1" y="17"/>
                  </a:moveTo>
                  <a:cubicBezTo>
                    <a:pt x="1" y="17"/>
                    <a:pt x="0" y="16"/>
                    <a:pt x="0" y="14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" y="5"/>
                    <a:pt x="4" y="0"/>
                    <a:pt x="11" y="0"/>
                  </a:cubicBezTo>
                  <a:cubicBezTo>
                    <a:pt x="18" y="0"/>
                    <a:pt x="20" y="5"/>
                    <a:pt x="21" y="11"/>
                  </a:cubicBezTo>
                  <a:cubicBezTo>
                    <a:pt x="22" y="11"/>
                    <a:pt x="22" y="12"/>
                    <a:pt x="22" y="14"/>
                  </a:cubicBezTo>
                  <a:cubicBezTo>
                    <a:pt x="21" y="16"/>
                    <a:pt x="21" y="17"/>
                    <a:pt x="20" y="17"/>
                  </a:cubicBezTo>
                  <a:cubicBezTo>
                    <a:pt x="19" y="23"/>
                    <a:pt x="14" y="27"/>
                    <a:pt x="11" y="27"/>
                  </a:cubicBezTo>
                  <a:cubicBezTo>
                    <a:pt x="8" y="27"/>
                    <a:pt x="3" y="23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zh-CN" altLang="en-US" sz="1620"/>
            </a:p>
          </p:txBody>
        </p:sp>
      </p:grpSp>
      <p:grpSp>
        <p:nvGrpSpPr>
          <p:cNvPr id="69" name="线"/>
          <p:cNvGrpSpPr/>
          <p:nvPr/>
        </p:nvGrpSpPr>
        <p:grpSpPr>
          <a:xfrm>
            <a:off x="2918051" y="2806306"/>
            <a:ext cx="6056345" cy="1685997"/>
            <a:chOff x="3044379" y="2661304"/>
            <a:chExt cx="6056345" cy="1685997"/>
          </a:xfrm>
        </p:grpSpPr>
        <p:grpSp>
          <p:nvGrpSpPr>
            <p:cNvPr id="72" name="组合 71"/>
            <p:cNvGrpSpPr/>
            <p:nvPr/>
          </p:nvGrpSpPr>
          <p:grpSpPr>
            <a:xfrm>
              <a:off x="3044379" y="2661304"/>
              <a:ext cx="6056345" cy="1685997"/>
              <a:chOff x="3044379" y="2661304"/>
              <a:chExt cx="6056345" cy="1685997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4765410" y="2754283"/>
                <a:ext cx="0" cy="1229073"/>
                <a:chOff x="4781886" y="2713093"/>
                <a:chExt cx="0" cy="1229073"/>
              </a:xfrm>
            </p:grpSpPr>
            <p:cxnSp>
              <p:nvCxnSpPr>
                <p:cNvPr id="122" name="直接连接符 304"/>
                <p:cNvCxnSpPr/>
                <p:nvPr/>
              </p:nvCxnSpPr>
              <p:spPr>
                <a:xfrm>
                  <a:off x="4781886" y="3341969"/>
                  <a:ext cx="0" cy="600197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bg1">
                          <a:lumMod val="50000"/>
                          <a:alpha val="8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直接连接符 305"/>
                <p:cNvCxnSpPr/>
                <p:nvPr/>
              </p:nvCxnSpPr>
              <p:spPr>
                <a:xfrm flipV="1">
                  <a:off x="4781886" y="2713093"/>
                  <a:ext cx="0" cy="628522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bg1">
                          <a:lumMod val="50000"/>
                          <a:alpha val="5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5400000" scaled="1"/>
                  </a:gradFill>
                  <a:prstDash val="sysDot"/>
                  <a:miter lim="800000"/>
                </a:ln>
                <a:effectLst/>
              </p:spPr>
            </p:cxnSp>
          </p:grpSp>
          <p:grpSp>
            <p:nvGrpSpPr>
              <p:cNvPr id="86" name="组合 85"/>
              <p:cNvGrpSpPr/>
              <p:nvPr/>
            </p:nvGrpSpPr>
            <p:grpSpPr>
              <a:xfrm>
                <a:off x="7363883" y="2661304"/>
                <a:ext cx="0" cy="1289436"/>
                <a:chOff x="3793930" y="2593040"/>
                <a:chExt cx="0" cy="1289436"/>
              </a:xfrm>
            </p:grpSpPr>
            <p:cxnSp>
              <p:nvCxnSpPr>
                <p:cNvPr id="97" name="直接连接符 304"/>
                <p:cNvCxnSpPr/>
                <p:nvPr/>
              </p:nvCxnSpPr>
              <p:spPr>
                <a:xfrm>
                  <a:off x="3793930" y="3221917"/>
                  <a:ext cx="0" cy="660559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bg1">
                          <a:lumMod val="50000"/>
                          <a:alpha val="8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98" name="直接连接符 305"/>
                <p:cNvCxnSpPr/>
                <p:nvPr/>
              </p:nvCxnSpPr>
              <p:spPr>
                <a:xfrm flipV="1">
                  <a:off x="3793930" y="2593040"/>
                  <a:ext cx="0" cy="628522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bg1">
                          <a:lumMod val="50000"/>
                          <a:alpha val="5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5400000" scaled="1"/>
                  </a:gradFill>
                  <a:prstDash val="sysDot"/>
                  <a:miter lim="800000"/>
                </a:ln>
                <a:effectLst/>
              </p:spPr>
            </p:cxnSp>
          </p:grpSp>
          <p:grpSp>
            <p:nvGrpSpPr>
              <p:cNvPr id="87" name="组合 86"/>
              <p:cNvGrpSpPr/>
              <p:nvPr/>
            </p:nvGrpSpPr>
            <p:grpSpPr>
              <a:xfrm>
                <a:off x="9100724" y="3739475"/>
                <a:ext cx="0" cy="607826"/>
                <a:chOff x="9100724" y="3664096"/>
                <a:chExt cx="0" cy="607826"/>
              </a:xfrm>
            </p:grpSpPr>
            <p:cxnSp>
              <p:nvCxnSpPr>
                <p:cNvPr id="95" name="直接连接符 304"/>
                <p:cNvCxnSpPr/>
                <p:nvPr/>
              </p:nvCxnSpPr>
              <p:spPr>
                <a:xfrm>
                  <a:off x="9100724" y="3976169"/>
                  <a:ext cx="0" cy="295753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bg1">
                          <a:lumMod val="50000"/>
                          <a:alpha val="8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96" name="直接连接符 305"/>
                <p:cNvCxnSpPr/>
                <p:nvPr/>
              </p:nvCxnSpPr>
              <p:spPr>
                <a:xfrm flipV="1">
                  <a:off x="9100724" y="3664096"/>
                  <a:ext cx="0" cy="311720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bg1">
                          <a:lumMod val="50000"/>
                          <a:alpha val="5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5400000" scaled="1"/>
                  </a:gradFill>
                  <a:prstDash val="sysDot"/>
                  <a:miter lim="800000"/>
                </a:ln>
                <a:effectLst/>
              </p:spPr>
            </p:cxnSp>
          </p:grpSp>
          <p:grpSp>
            <p:nvGrpSpPr>
              <p:cNvPr id="88" name="组合 87"/>
              <p:cNvGrpSpPr/>
              <p:nvPr/>
            </p:nvGrpSpPr>
            <p:grpSpPr>
              <a:xfrm>
                <a:off x="3044379" y="3739475"/>
                <a:ext cx="0" cy="607826"/>
                <a:chOff x="9773652" y="3672974"/>
                <a:chExt cx="0" cy="607826"/>
              </a:xfrm>
            </p:grpSpPr>
            <p:cxnSp>
              <p:nvCxnSpPr>
                <p:cNvPr id="89" name="直接连接符 304"/>
                <p:cNvCxnSpPr/>
                <p:nvPr/>
              </p:nvCxnSpPr>
              <p:spPr>
                <a:xfrm>
                  <a:off x="9773652" y="3985047"/>
                  <a:ext cx="0" cy="295753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bg1">
                          <a:lumMod val="50000"/>
                          <a:alpha val="8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91" name="直接连接符 305"/>
                <p:cNvCxnSpPr/>
                <p:nvPr/>
              </p:nvCxnSpPr>
              <p:spPr>
                <a:xfrm flipV="1">
                  <a:off x="9773652" y="3672974"/>
                  <a:ext cx="0" cy="311720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bg1">
                          <a:lumMod val="50000"/>
                          <a:alpha val="50000"/>
                        </a:schemeClr>
                      </a:gs>
                      <a:gs pos="100000">
                        <a:schemeClr val="bg1">
                          <a:lumMod val="50000"/>
                          <a:alpha val="0"/>
                        </a:schemeClr>
                      </a:gs>
                    </a:gsLst>
                    <a:lin ang="5400000" scaled="1"/>
                  </a:gradFill>
                  <a:prstDash val="sysDot"/>
                  <a:miter lim="800000"/>
                </a:ln>
                <a:effectLst/>
              </p:spPr>
            </p:cxnSp>
          </p:grpSp>
        </p:grpSp>
        <p:grpSp>
          <p:nvGrpSpPr>
            <p:cNvPr id="73" name="组合 72"/>
            <p:cNvGrpSpPr/>
            <p:nvPr/>
          </p:nvGrpSpPr>
          <p:grpSpPr>
            <a:xfrm>
              <a:off x="4343414" y="3236030"/>
              <a:ext cx="3783427" cy="363416"/>
              <a:chOff x="4343414" y="3118984"/>
              <a:chExt cx="3783427" cy="363416"/>
            </a:xfrm>
          </p:grpSpPr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 flipV="1">
                <a:off x="5846879" y="3118984"/>
                <a:ext cx="64800" cy="64800"/>
              </a:xfrm>
              <a:prstGeom prst="ellipse">
                <a:avLst/>
              </a:prstGeom>
              <a:noFill/>
              <a:ln w="571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lIns="82296" tIns="41148" rIns="82296" bIns="4114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>
              <a:xfrm flipH="1">
                <a:off x="6304191" y="3358434"/>
                <a:ext cx="104756" cy="104756"/>
              </a:xfrm>
              <a:prstGeom prst="ellipse">
                <a:avLst/>
              </a:prstGeom>
              <a:noFill/>
              <a:ln w="5715" cap="flat" cmpd="sng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lIns="82296" tIns="41148" rIns="82296" bIns="4114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 rot="474509" flipV="1">
                <a:off x="8062041" y="3350735"/>
                <a:ext cx="64800" cy="64800"/>
              </a:xfrm>
              <a:prstGeom prst="ellipse">
                <a:avLst/>
              </a:prstGeom>
              <a:noFill/>
              <a:ln w="5715" cap="flat" cmpd="sng" algn="ctr">
                <a:solidFill>
                  <a:schemeClr val="bg1">
                    <a:lumMod val="65000"/>
                    <a:alpha val="39000"/>
                  </a:schemeClr>
                </a:solidFill>
                <a:prstDash val="solid"/>
                <a:miter lim="800000"/>
              </a:ln>
              <a:effectLst/>
            </p:spPr>
            <p:txBody>
              <a:bodyPr lIns="82296" tIns="41148" rIns="82296" bIns="4114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rot="474509" flipV="1">
                <a:off x="6731202" y="3348684"/>
                <a:ext cx="32400" cy="32400"/>
              </a:xfrm>
              <a:prstGeom prst="ellipse">
                <a:avLst/>
              </a:prstGeom>
              <a:noFill/>
              <a:ln w="5715" cap="flat" cmpd="sng" algn="ctr">
                <a:solidFill>
                  <a:schemeClr val="bg1">
                    <a:lumMod val="50000"/>
                    <a:alpha val="54000"/>
                  </a:schemeClr>
                </a:solidFill>
                <a:prstDash val="solid"/>
                <a:miter lim="800000"/>
              </a:ln>
              <a:effectLst/>
            </p:spPr>
            <p:txBody>
              <a:bodyPr lIns="82296" tIns="41148" rIns="82296" bIns="4114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flipV="1">
                <a:off x="4343414" y="3417600"/>
                <a:ext cx="64800" cy="64800"/>
              </a:xfrm>
              <a:prstGeom prst="ellipse">
                <a:avLst/>
              </a:prstGeom>
              <a:noFill/>
              <a:ln w="5715" cap="flat" cmpd="sng" algn="ctr">
                <a:solidFill>
                  <a:schemeClr val="bg1">
                    <a:lumMod val="50000"/>
                    <a:alpha val="76000"/>
                  </a:schemeClr>
                </a:solidFill>
                <a:prstDash val="solid"/>
                <a:miter lim="800000"/>
              </a:ln>
              <a:effectLst/>
            </p:spPr>
            <p:txBody>
              <a:bodyPr lIns="82296" tIns="41148" rIns="82296" bIns="4114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71" name="圆弧"/>
          <p:cNvSpPr/>
          <p:nvPr/>
        </p:nvSpPr>
        <p:spPr>
          <a:xfrm flipV="1">
            <a:off x="1944756" y="2936656"/>
            <a:ext cx="8002935" cy="2798392"/>
          </a:xfrm>
          <a:custGeom>
            <a:avLst/>
            <a:gdLst>
              <a:gd name="connsiteX0" fmla="*/ 4446075 w 8892150"/>
              <a:gd name="connsiteY0" fmla="*/ 3109325 h 3109325"/>
              <a:gd name="connsiteX1" fmla="*/ 8892150 w 8892150"/>
              <a:gd name="connsiteY1" fmla="*/ 38857 h 3109325"/>
              <a:gd name="connsiteX2" fmla="*/ 8890727 w 8892150"/>
              <a:gd name="connsiteY2" fmla="*/ 0 h 3109325"/>
              <a:gd name="connsiteX3" fmla="*/ 1423 w 8892150"/>
              <a:gd name="connsiteY3" fmla="*/ 0 h 3109325"/>
              <a:gd name="connsiteX4" fmla="*/ 0 w 8892150"/>
              <a:gd name="connsiteY4" fmla="*/ 38857 h 3109325"/>
              <a:gd name="connsiteX5" fmla="*/ 4446075 w 8892150"/>
              <a:gd name="connsiteY5" fmla="*/ 3109325 h 310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2150" h="3109325">
                <a:moveTo>
                  <a:pt x="4446075" y="3109325"/>
                </a:moveTo>
                <a:cubicBezTo>
                  <a:pt x="6901574" y="3109325"/>
                  <a:pt x="8892150" y="1734630"/>
                  <a:pt x="8892150" y="38857"/>
                </a:cubicBezTo>
                <a:lnTo>
                  <a:pt x="8890727" y="0"/>
                </a:lnTo>
                <a:lnTo>
                  <a:pt x="1423" y="0"/>
                </a:lnTo>
                <a:lnTo>
                  <a:pt x="0" y="38857"/>
                </a:lnTo>
                <a:cubicBezTo>
                  <a:pt x="0" y="1734630"/>
                  <a:pt x="1990576" y="3109325"/>
                  <a:pt x="4446075" y="3109325"/>
                </a:cubicBezTo>
                <a:close/>
              </a:path>
            </a:pathLst>
          </a:custGeom>
          <a:gradFill>
            <a:gsLst>
              <a:gs pos="77000">
                <a:schemeClr val="bg1">
                  <a:lumMod val="75000"/>
                  <a:alpha val="5000"/>
                </a:schemeClr>
              </a:gs>
              <a:gs pos="4200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  <a:alpha val="25000"/>
                </a:schemeClr>
              </a:gs>
            </a:gsLst>
            <a:lin ang="5400000" scaled="1"/>
          </a:gradFill>
          <a:ln w="11430">
            <a:gradFill>
              <a:gsLst>
                <a:gs pos="6500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296" tIns="41148" rIns="82296" bIns="4114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zh-CN" altLang="en-US" sz="16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0" name="向上箭头"/>
          <p:cNvSpPr/>
          <p:nvPr/>
        </p:nvSpPr>
        <p:spPr bwMode="auto">
          <a:xfrm rot="16200000" flipV="1">
            <a:off x="5609341" y="2279528"/>
            <a:ext cx="668755" cy="1119772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0">
            <a:gsLst>
              <a:gs pos="0">
                <a:schemeClr val="bg1">
                  <a:lumMod val="50000"/>
                  <a:alpha val="35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1"/>
            <a:tileRect/>
          </a:gradFill>
          <a:ln w="11430" cap="flat" cmpd="sng" algn="ctr">
            <a:gradFill>
              <a:gsLst>
                <a:gs pos="100000">
                  <a:schemeClr val="bg1">
                    <a:lumMod val="50000"/>
                  </a:schemeClr>
                </a:gs>
                <a:gs pos="65000">
                  <a:schemeClr val="bg1">
                    <a:lumMod val="50000"/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zh-CN" altLang="en-US" sz="16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58" name="椭圆 357"/>
          <p:cNvSpPr/>
          <p:nvPr/>
        </p:nvSpPr>
        <p:spPr>
          <a:xfrm>
            <a:off x="2439110" y="1525083"/>
            <a:ext cx="7020943" cy="953271"/>
          </a:xfrm>
          <a:prstGeom prst="ellipse">
            <a:avLst/>
          </a:prstGeom>
          <a:gradFill>
            <a:gsLst>
              <a:gs pos="48000">
                <a:schemeClr val="bg1">
                  <a:lumMod val="75000"/>
                  <a:alpha val="20000"/>
                </a:schemeClr>
              </a:gs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11430">
            <a:gradFill>
              <a:gsLst>
                <a:gs pos="28000">
                  <a:schemeClr val="bg1">
                    <a:lumMod val="65000"/>
                    <a:alpha val="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zh-CN" altLang="en-US" sz="16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59" name="标题 2"/>
          <p:cNvSpPr txBox="1"/>
          <p:nvPr/>
        </p:nvSpPr>
        <p:spPr>
          <a:xfrm>
            <a:off x="5539853" y="1989560"/>
            <a:ext cx="819455" cy="226793"/>
          </a:xfrm>
          <a:prstGeom prst="rect">
            <a:avLst/>
          </a:prstGeom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99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ffectLst>
                  <a:reflection blurRad="63500" stA="50000" endA="300" endPos="50000" dist="60007" dir="5400000" sy="-100000" algn="bl" rotWithShape="0"/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1620" dirty="0">
                <a:effectLst>
                  <a:reflection blurRad="63500" stA="50000" endA="300" endPos="50000" dist="54006" dir="5400000" sy="-100000" algn="bl" rotWithShape="0"/>
                </a:effectLst>
              </a:rPr>
              <a:t>业务系统</a:t>
            </a:r>
            <a:endParaRPr lang="zh-CN" altLang="en-US" sz="1620" dirty="0">
              <a:effectLst>
                <a:reflection blurRad="63500" stA="50000" endA="300" endPos="50000" dist="54006" dir="5400000" sy="-100000" algn="bl" rotWithShape="0"/>
              </a:effectLst>
            </a:endParaRPr>
          </a:p>
        </p:txBody>
      </p:sp>
      <p:grpSp>
        <p:nvGrpSpPr>
          <p:cNvPr id="445" name="组合 444"/>
          <p:cNvGrpSpPr/>
          <p:nvPr/>
        </p:nvGrpSpPr>
        <p:grpSpPr>
          <a:xfrm>
            <a:off x="3133396" y="1445878"/>
            <a:ext cx="888496" cy="781955"/>
            <a:chOff x="3279443" y="1653079"/>
            <a:chExt cx="888496" cy="781955"/>
          </a:xfrm>
        </p:grpSpPr>
        <p:grpSp>
          <p:nvGrpSpPr>
            <p:cNvPr id="353" name="组合 352"/>
            <p:cNvGrpSpPr>
              <a:grpSpLocks noChangeAspect="1"/>
            </p:cNvGrpSpPr>
            <p:nvPr/>
          </p:nvGrpSpPr>
          <p:grpSpPr>
            <a:xfrm>
              <a:off x="3552029" y="1653079"/>
              <a:ext cx="615910" cy="712804"/>
              <a:chOff x="3735341" y="4073174"/>
              <a:chExt cx="724393" cy="838348"/>
            </a:xfrm>
          </p:grpSpPr>
          <p:sp>
            <p:nvSpPr>
              <p:cNvPr id="355" name="矩形: 圆角 1335"/>
              <p:cNvSpPr/>
              <p:nvPr>
                <p:custDataLst>
                  <p:tags r:id="rId1"/>
                </p:custDataLst>
              </p:nvPr>
            </p:nvSpPr>
            <p:spPr>
              <a:xfrm>
                <a:off x="3735341" y="4187133"/>
                <a:ext cx="724393" cy="724389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0">
                    <a:schemeClr val="bg1">
                      <a:lumMod val="50000"/>
                      <a:alpha val="46000"/>
                    </a:schemeClr>
                  </a:gs>
                  <a:gs pos="69000">
                    <a:schemeClr val="bg1">
                      <a:lumMod val="50000"/>
                      <a:alpha val="2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57150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algn="ctr"/>
                <a:endParaRPr lang="zh-CN" altLang="en-US" sz="1620"/>
              </a:p>
            </p:txBody>
          </p:sp>
          <p:sp>
            <p:nvSpPr>
              <p:cNvPr id="356" name="矩形: 圆角 1336"/>
              <p:cNvSpPr/>
              <p:nvPr>
                <p:custDataLst>
                  <p:tags r:id="rId2"/>
                </p:custDataLst>
              </p:nvPr>
            </p:nvSpPr>
            <p:spPr>
              <a:xfrm>
                <a:off x="3790723" y="4073174"/>
                <a:ext cx="577108" cy="577104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29000">
                    <a:schemeClr val="bg1">
                      <a:lumMod val="65000"/>
                      <a:alpha val="0"/>
                    </a:schemeClr>
                  </a:gs>
                  <a:gs pos="74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  <a:ln w="0" cap="flat" cmpd="sng" algn="ctr">
                <a:gradFill>
                  <a:gsLst>
                    <a:gs pos="16000">
                      <a:schemeClr val="bg1">
                        <a:lumMod val="50000"/>
                        <a:alpha val="37000"/>
                      </a:schemeClr>
                    </a:gs>
                    <a:gs pos="95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171450" sy="23000" kx="-1200000" algn="bl" rotWithShape="0">
                  <a:schemeClr val="accent1">
                    <a:lumMod val="75000"/>
                    <a:alpha val="9000"/>
                  </a:schemeClr>
                </a:outerShdw>
              </a:effectLst>
              <a:scene3d>
                <a:camera prst="isometricLeftDown"/>
                <a:lightRig rig="contrasting" dir="t"/>
              </a:scene3d>
              <a:sp3d extrusionH="108585" contourW="11430">
                <a:bevelT w="0" h="0"/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357" name="图形 356" descr="用户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871430" y="4146378"/>
                <a:ext cx="440787" cy="440787"/>
              </a:xfrm>
              <a:prstGeom prst="rect">
                <a:avLst/>
              </a:prstGeom>
              <a:effectLst/>
              <a:scene3d>
                <a:camera prst="isometricOffAxis1Left">
                  <a:rot lat="2100000" lon="2700000" rev="0"/>
                </a:camera>
                <a:lightRig rig="threePt" dir="t"/>
              </a:scene3d>
              <a:sp3d>
                <a:bevelT w="0" h="0"/>
                <a:bevelB w="0" h="0"/>
              </a:sp3d>
            </p:spPr>
          </p:pic>
        </p:grpSp>
        <p:sp>
          <p:nvSpPr>
            <p:cNvPr id="354" name="文本框 353"/>
            <p:cNvSpPr txBox="1"/>
            <p:nvPr>
              <p:custDataLst>
                <p:tags r:id="rId5"/>
              </p:custDataLst>
            </p:nvPr>
          </p:nvSpPr>
          <p:spPr>
            <a:xfrm>
              <a:off x="3279443" y="2185735"/>
              <a:ext cx="579774" cy="249299"/>
            </a:xfrm>
            <a:prstGeom prst="rect">
              <a:avLst/>
            </a:prstGeom>
            <a:noFill/>
            <a:effectLst>
              <a:outerShdw blurRad="114300" dist="57150" dir="2099988" algn="ctr" rotWithShape="0">
                <a:schemeClr val="bg1">
                  <a:lumMod val="50000"/>
                  <a:alpha val="40000"/>
                </a:schemeClr>
              </a:outerShdw>
            </a:effectLst>
            <a:scene3d>
              <a:camera prst="orthographicFront">
                <a:rot lat="1800000" lon="2700000" rev="0"/>
              </a:camera>
              <a:lightRig rig="threePt" dir="t"/>
            </a:scene3d>
            <a:sp3d>
              <a:bevelT w="0" h="0"/>
              <a:bevelB w="0" h="0"/>
            </a:sp3d>
          </p:spPr>
          <p:txBody>
            <a:bodyPr wrap="none" lIns="82296" tIns="41148" rIns="82296" bIns="41148" rtlCol="0">
              <a:spAutoFit/>
              <a:sp3d>
                <a:bevelT w="0" h="0"/>
                <a:bevelB w="0" h="0"/>
              </a:sp3d>
            </a:bodyPr>
            <a:lstStyle/>
            <a:p>
              <a:pPr algn="ctr"/>
              <a:r>
                <a:rPr kumimoji="1" lang="zh-CN" altLang="en-US" sz="108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企业端</a:t>
              </a:r>
              <a:endParaRPr kumimoji="1" lang="en-US" altLang="zh-CN" sz="108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1" name="组合 360"/>
          <p:cNvGrpSpPr/>
          <p:nvPr/>
        </p:nvGrpSpPr>
        <p:grpSpPr>
          <a:xfrm>
            <a:off x="4323528" y="1439229"/>
            <a:ext cx="1092627" cy="780754"/>
            <a:chOff x="4538927" y="1572087"/>
            <a:chExt cx="1092627" cy="780754"/>
          </a:xfrm>
        </p:grpSpPr>
        <p:grpSp>
          <p:nvGrpSpPr>
            <p:cNvPr id="348" name="组合 347"/>
            <p:cNvGrpSpPr>
              <a:grpSpLocks noChangeAspect="1"/>
            </p:cNvGrpSpPr>
            <p:nvPr/>
          </p:nvGrpSpPr>
          <p:grpSpPr>
            <a:xfrm>
              <a:off x="5015644" y="1572087"/>
              <a:ext cx="615910" cy="712797"/>
              <a:chOff x="3553139" y="4074065"/>
              <a:chExt cx="724393" cy="838344"/>
            </a:xfrm>
          </p:grpSpPr>
          <p:sp>
            <p:nvSpPr>
              <p:cNvPr id="350" name="矩形: 圆角 1335"/>
              <p:cNvSpPr/>
              <p:nvPr>
                <p:custDataLst>
                  <p:tags r:id="rId6"/>
                </p:custDataLst>
              </p:nvPr>
            </p:nvSpPr>
            <p:spPr>
              <a:xfrm>
                <a:off x="3553139" y="4188017"/>
                <a:ext cx="724393" cy="724392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0">
                    <a:schemeClr val="bg1">
                      <a:lumMod val="50000"/>
                      <a:alpha val="46000"/>
                    </a:schemeClr>
                  </a:gs>
                  <a:gs pos="69000">
                    <a:schemeClr val="bg1">
                      <a:lumMod val="50000"/>
                      <a:alpha val="2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57150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algn="ctr"/>
                <a:endParaRPr lang="zh-CN" altLang="en-US" sz="1620"/>
              </a:p>
            </p:txBody>
          </p:sp>
          <p:sp>
            <p:nvSpPr>
              <p:cNvPr id="351" name="矩形: 圆角 1336"/>
              <p:cNvSpPr/>
              <p:nvPr>
                <p:custDataLst>
                  <p:tags r:id="rId7"/>
                </p:custDataLst>
              </p:nvPr>
            </p:nvSpPr>
            <p:spPr>
              <a:xfrm>
                <a:off x="3608520" y="4074065"/>
                <a:ext cx="577108" cy="577107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29000">
                    <a:schemeClr val="bg1">
                      <a:lumMod val="65000"/>
                      <a:alpha val="0"/>
                    </a:schemeClr>
                  </a:gs>
                  <a:gs pos="74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  <a:ln w="0" cap="flat" cmpd="sng" algn="ctr">
                <a:gradFill>
                  <a:gsLst>
                    <a:gs pos="16000">
                      <a:schemeClr val="bg1">
                        <a:lumMod val="50000"/>
                        <a:alpha val="37000"/>
                      </a:schemeClr>
                    </a:gs>
                    <a:gs pos="95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171450" sy="23000" kx="-1200000" algn="bl" rotWithShape="0">
                  <a:schemeClr val="accent1">
                    <a:lumMod val="75000"/>
                    <a:alpha val="9000"/>
                  </a:schemeClr>
                </a:outerShdw>
              </a:effectLst>
              <a:scene3d>
                <a:camera prst="isometricLeftDown"/>
                <a:lightRig rig="contrasting" dir="t"/>
              </a:scene3d>
              <a:sp3d extrusionH="108585" contourW="11430">
                <a:bevelT w="0" h="0"/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algn="ctr" defTabSz="914400"/>
                <a:endParaRPr lang="zh-CN" altLang="en-US" sz="1620" kern="0" dirty="0">
                  <a:solidFill>
                    <a:prstClr val="white"/>
                  </a:solidFill>
                  <a:latin typeface="+mn-ea"/>
                </a:endParaRPr>
              </a:p>
            </p:txBody>
          </p:sp>
          <p:pic>
            <p:nvPicPr>
              <p:cNvPr id="352" name="图形 351" descr="教授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689228" y="4147272"/>
                <a:ext cx="440787" cy="440789"/>
              </a:xfrm>
              <a:prstGeom prst="rect">
                <a:avLst/>
              </a:prstGeom>
              <a:effectLst/>
              <a:scene3d>
                <a:camera prst="isometricOffAxis1Left">
                  <a:rot lat="2100000" lon="2700000" rev="0"/>
                </a:camera>
                <a:lightRig rig="threePt" dir="t"/>
              </a:scene3d>
              <a:sp3d>
                <a:bevelT w="0" h="0"/>
                <a:bevelB w="0" h="0"/>
              </a:sp3d>
            </p:spPr>
          </p:pic>
        </p:grpSp>
        <p:sp>
          <p:nvSpPr>
            <p:cNvPr id="349" name="文本框 348"/>
            <p:cNvSpPr txBox="1"/>
            <p:nvPr>
              <p:custDataLst>
                <p:tags r:id="rId10"/>
              </p:custDataLst>
            </p:nvPr>
          </p:nvSpPr>
          <p:spPr>
            <a:xfrm>
              <a:off x="4538927" y="2103542"/>
              <a:ext cx="993349" cy="249299"/>
            </a:xfrm>
            <a:prstGeom prst="rect">
              <a:avLst/>
            </a:prstGeom>
            <a:noFill/>
            <a:effectLst>
              <a:outerShdw blurRad="114300" dist="57150" dir="2099988" algn="ctr" rotWithShape="0">
                <a:schemeClr val="bg1">
                  <a:lumMod val="50000"/>
                  <a:alpha val="40000"/>
                </a:schemeClr>
              </a:outerShdw>
            </a:effectLst>
            <a:scene3d>
              <a:camera prst="orthographicFront">
                <a:rot lat="1800000" lon="2700000" rev="0"/>
              </a:camera>
              <a:lightRig rig="threePt" dir="t"/>
            </a:scene3d>
            <a:sp3d>
              <a:bevelT w="0" h="0"/>
              <a:bevelB w="0" h="0"/>
            </a:sp3d>
          </p:spPr>
          <p:txBody>
            <a:bodyPr wrap="none" lIns="82296" tIns="41148" rIns="82296" bIns="41148" rtlCol="0">
              <a:spAutoFit/>
              <a:sp3d>
                <a:bevelT w="0" h="0"/>
                <a:bevelB w="0" h="0"/>
              </a:sp3d>
            </a:bodyPr>
            <a:lstStyle>
              <a:defPPr>
                <a:defRPr lang="en-US"/>
              </a:defPPr>
              <a:lvl1pPr algn="ctr">
                <a:defRPr kumimoji="1" sz="12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080" dirty="0"/>
                <a:t>数据审核员端</a:t>
              </a:r>
              <a:endParaRPr lang="en-US" altLang="zh-CN" sz="1080" dirty="0"/>
            </a:p>
          </p:txBody>
        </p:sp>
      </p:grpSp>
      <p:grpSp>
        <p:nvGrpSpPr>
          <p:cNvPr id="362" name="组合 361"/>
          <p:cNvGrpSpPr/>
          <p:nvPr/>
        </p:nvGrpSpPr>
        <p:grpSpPr>
          <a:xfrm>
            <a:off x="6047186" y="1415423"/>
            <a:ext cx="1269065" cy="791005"/>
            <a:chOff x="6226651" y="1571005"/>
            <a:chExt cx="1269065" cy="791005"/>
          </a:xfrm>
        </p:grpSpPr>
        <p:grpSp>
          <p:nvGrpSpPr>
            <p:cNvPr id="343" name="组合 342"/>
            <p:cNvGrpSpPr>
              <a:grpSpLocks noChangeAspect="1"/>
            </p:cNvGrpSpPr>
            <p:nvPr/>
          </p:nvGrpSpPr>
          <p:grpSpPr>
            <a:xfrm>
              <a:off x="6846860" y="1571005"/>
              <a:ext cx="615910" cy="712799"/>
              <a:chOff x="3309137" y="4077168"/>
              <a:chExt cx="724393" cy="838345"/>
            </a:xfrm>
          </p:grpSpPr>
          <p:sp>
            <p:nvSpPr>
              <p:cNvPr id="345" name="矩形: 圆角 1335"/>
              <p:cNvSpPr/>
              <p:nvPr>
                <p:custDataLst>
                  <p:tags r:id="rId11"/>
                </p:custDataLst>
              </p:nvPr>
            </p:nvSpPr>
            <p:spPr>
              <a:xfrm>
                <a:off x="3309137" y="4191122"/>
                <a:ext cx="724393" cy="724391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0">
                    <a:schemeClr val="bg1">
                      <a:lumMod val="50000"/>
                      <a:alpha val="46000"/>
                    </a:schemeClr>
                  </a:gs>
                  <a:gs pos="69000">
                    <a:schemeClr val="bg1">
                      <a:lumMod val="50000"/>
                      <a:alpha val="2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57150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algn="ctr"/>
                <a:endParaRPr lang="zh-CN" altLang="en-US" sz="1620"/>
              </a:p>
            </p:txBody>
          </p:sp>
          <p:sp>
            <p:nvSpPr>
              <p:cNvPr id="346" name="矩形: 圆角 1336"/>
              <p:cNvSpPr/>
              <p:nvPr>
                <p:custDataLst>
                  <p:tags r:id="rId12"/>
                </p:custDataLst>
              </p:nvPr>
            </p:nvSpPr>
            <p:spPr>
              <a:xfrm>
                <a:off x="3364516" y="4077168"/>
                <a:ext cx="577108" cy="577106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29000">
                    <a:schemeClr val="bg1">
                      <a:lumMod val="65000"/>
                      <a:alpha val="0"/>
                    </a:schemeClr>
                  </a:gs>
                  <a:gs pos="74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  <a:ln w="0" cap="flat" cmpd="sng" algn="ctr">
                <a:gradFill>
                  <a:gsLst>
                    <a:gs pos="16000">
                      <a:schemeClr val="bg1">
                        <a:lumMod val="50000"/>
                        <a:alpha val="37000"/>
                      </a:schemeClr>
                    </a:gs>
                    <a:gs pos="95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171450" sy="23000" kx="-1200000" algn="bl" rotWithShape="0">
                  <a:schemeClr val="accent1">
                    <a:lumMod val="75000"/>
                    <a:alpha val="9000"/>
                  </a:schemeClr>
                </a:outerShdw>
              </a:effectLst>
              <a:scene3d>
                <a:camera prst="isometricLeftDown"/>
                <a:lightRig rig="contrasting" dir="t"/>
              </a:scene3d>
              <a:sp3d extrusionH="108585" contourW="11430">
                <a:bevelT w="0" h="0"/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algn="ctr" defTabSz="914400"/>
                <a:endParaRPr lang="zh-CN" altLang="en-US" sz="1620" kern="0" dirty="0">
                  <a:solidFill>
                    <a:prstClr val="white"/>
                  </a:solidFill>
                  <a:latin typeface="+mn-ea"/>
                </a:endParaRPr>
              </a:p>
            </p:txBody>
          </p:sp>
          <p:pic>
            <p:nvPicPr>
              <p:cNvPr id="347" name="图形 346" descr="员工徽章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445226" y="4150374"/>
                <a:ext cx="440791" cy="440788"/>
              </a:xfrm>
              <a:prstGeom prst="rect">
                <a:avLst/>
              </a:prstGeom>
              <a:effectLst/>
              <a:scene3d>
                <a:camera prst="isometricOffAxis1Left">
                  <a:rot lat="2100000" lon="2700000" rev="0"/>
                </a:camera>
                <a:lightRig rig="threePt" dir="t"/>
              </a:scene3d>
              <a:sp3d>
                <a:bevelT w="0" h="0"/>
                <a:bevelB w="0" h="0"/>
              </a:sp3d>
            </p:spPr>
          </p:pic>
        </p:grpSp>
        <p:sp>
          <p:nvSpPr>
            <p:cNvPr id="344" name="文本框 343"/>
            <p:cNvSpPr txBox="1"/>
            <p:nvPr>
              <p:custDataLst>
                <p:tags r:id="rId15"/>
              </p:custDataLst>
            </p:nvPr>
          </p:nvSpPr>
          <p:spPr>
            <a:xfrm>
              <a:off x="6226651" y="2112711"/>
              <a:ext cx="1269065" cy="249299"/>
            </a:xfrm>
            <a:prstGeom prst="rect">
              <a:avLst/>
            </a:prstGeom>
            <a:noFill/>
            <a:effectLst>
              <a:outerShdw blurRad="114300" dist="57150" dir="2099988" algn="ctr" rotWithShape="0">
                <a:schemeClr val="bg1">
                  <a:lumMod val="50000"/>
                  <a:alpha val="40000"/>
                </a:schemeClr>
              </a:outerShdw>
            </a:effectLst>
            <a:scene3d>
              <a:camera prst="orthographicFront">
                <a:rot lat="1800000" lon="2700000" rev="0"/>
              </a:camera>
              <a:lightRig rig="threePt" dir="t"/>
            </a:scene3d>
            <a:sp3d>
              <a:bevelT w="0" h="0"/>
              <a:bevelB w="0" h="0"/>
            </a:sp3d>
          </p:spPr>
          <p:txBody>
            <a:bodyPr wrap="none" lIns="82296" tIns="41148" rIns="82296" bIns="41148" rtlCol="0">
              <a:spAutoFit/>
              <a:sp3d>
                <a:bevelT w="0" h="0"/>
                <a:bevelB w="0" h="0"/>
              </a:sp3d>
            </a:bodyPr>
            <a:lstStyle>
              <a:defPPr>
                <a:defRPr lang="en-US"/>
              </a:defPPr>
              <a:lvl1pPr algn="ctr">
                <a:defRPr kumimoji="1" sz="12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080" dirty="0"/>
                <a:t>第三方监管机构端</a:t>
              </a:r>
              <a:endParaRPr lang="en-US" altLang="zh-CN" sz="1080" dirty="0"/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7636441" y="1445428"/>
            <a:ext cx="966540" cy="780175"/>
            <a:chOff x="7782488" y="1795226"/>
            <a:chExt cx="966540" cy="780175"/>
          </a:xfrm>
        </p:grpSpPr>
        <p:grpSp>
          <p:nvGrpSpPr>
            <p:cNvPr id="289" name="组合 288"/>
            <p:cNvGrpSpPr>
              <a:grpSpLocks noChangeAspect="1"/>
            </p:cNvGrpSpPr>
            <p:nvPr/>
          </p:nvGrpSpPr>
          <p:grpSpPr>
            <a:xfrm>
              <a:off x="8133118" y="1795226"/>
              <a:ext cx="615910" cy="712801"/>
              <a:chOff x="3136677" y="4073262"/>
              <a:chExt cx="724393" cy="838350"/>
            </a:xfrm>
          </p:grpSpPr>
          <p:sp>
            <p:nvSpPr>
              <p:cNvPr id="340" name="矩形: 圆角 1335"/>
              <p:cNvSpPr/>
              <p:nvPr>
                <p:custDataLst>
                  <p:tags r:id="rId16"/>
                </p:custDataLst>
              </p:nvPr>
            </p:nvSpPr>
            <p:spPr>
              <a:xfrm>
                <a:off x="3136677" y="4187219"/>
                <a:ext cx="724393" cy="724393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0">
                    <a:schemeClr val="bg1">
                      <a:lumMod val="50000"/>
                      <a:alpha val="46000"/>
                    </a:schemeClr>
                  </a:gs>
                  <a:gs pos="69000">
                    <a:schemeClr val="bg1">
                      <a:lumMod val="50000"/>
                      <a:alpha val="2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57150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algn="ctr"/>
                <a:endParaRPr lang="zh-CN" altLang="en-US" sz="1620"/>
              </a:p>
            </p:txBody>
          </p:sp>
          <p:sp>
            <p:nvSpPr>
              <p:cNvPr id="341" name="矩形: 圆角 1336"/>
              <p:cNvSpPr/>
              <p:nvPr>
                <p:custDataLst>
                  <p:tags r:id="rId17"/>
                </p:custDataLst>
              </p:nvPr>
            </p:nvSpPr>
            <p:spPr>
              <a:xfrm>
                <a:off x="3192059" y="4073262"/>
                <a:ext cx="577108" cy="577108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29000">
                    <a:schemeClr val="bg1">
                      <a:lumMod val="65000"/>
                      <a:alpha val="0"/>
                    </a:schemeClr>
                  </a:gs>
                  <a:gs pos="74000">
                    <a:schemeClr val="bg1">
                      <a:lumMod val="50000"/>
                    </a:schemeClr>
                  </a:gs>
                </a:gsLst>
                <a:lin ang="13500000" scaled="1"/>
                <a:tileRect/>
              </a:gradFill>
              <a:ln w="0" cap="flat" cmpd="sng" algn="ctr">
                <a:gradFill>
                  <a:gsLst>
                    <a:gs pos="16000">
                      <a:schemeClr val="bg1">
                        <a:lumMod val="50000"/>
                        <a:alpha val="37000"/>
                      </a:schemeClr>
                    </a:gs>
                    <a:gs pos="95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171450" sy="23000" kx="-1200000" algn="bl" rotWithShape="0">
                  <a:schemeClr val="accent1">
                    <a:lumMod val="75000"/>
                    <a:alpha val="9000"/>
                  </a:schemeClr>
                </a:outerShdw>
              </a:effectLst>
              <a:scene3d>
                <a:camera prst="isometricLeftDown"/>
                <a:lightRig rig="contrasting" dir="t"/>
              </a:scene3d>
              <a:sp3d extrusionH="108585" contourW="11430">
                <a:bevelT w="0" h="0"/>
                <a:bevelB w="0" h="0"/>
                <a:contourClr>
                  <a:schemeClr val="bg1">
                    <a:lumMod val="85000"/>
                  </a:schemeClr>
                </a:contourClr>
              </a:sp3d>
            </p:spPr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algn="ctr" defTabSz="914400"/>
                <a:endParaRPr lang="zh-CN" altLang="en-US" sz="1620" kern="0" dirty="0">
                  <a:solidFill>
                    <a:prstClr val="white"/>
                  </a:solidFill>
                  <a:latin typeface="+mn-ea"/>
                </a:endParaRPr>
              </a:p>
            </p:txBody>
          </p:sp>
          <p:pic>
            <p:nvPicPr>
              <p:cNvPr id="342" name="图形 341" descr="打开的书"/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272768" y="4146471"/>
                <a:ext cx="440788" cy="440789"/>
              </a:xfrm>
              <a:prstGeom prst="rect">
                <a:avLst/>
              </a:prstGeom>
              <a:effectLst/>
              <a:scene3d>
                <a:camera prst="isometricOffAxis1Left">
                  <a:rot lat="2100000" lon="2700000" rev="0"/>
                </a:camera>
                <a:lightRig rig="threePt" dir="t"/>
              </a:scene3d>
              <a:sp3d>
                <a:bevelT w="0" h="0"/>
                <a:bevelB w="0" h="0"/>
              </a:sp3d>
            </p:spPr>
          </p:pic>
        </p:grpSp>
        <p:sp>
          <p:nvSpPr>
            <p:cNvPr id="290" name="文本框 289"/>
            <p:cNvSpPr txBox="1"/>
            <p:nvPr>
              <p:custDataLst>
                <p:tags r:id="rId20"/>
              </p:custDataLst>
            </p:nvPr>
          </p:nvSpPr>
          <p:spPr>
            <a:xfrm>
              <a:off x="7782488" y="2326102"/>
              <a:ext cx="717632" cy="249299"/>
            </a:xfrm>
            <a:prstGeom prst="rect">
              <a:avLst/>
            </a:prstGeom>
            <a:noFill/>
            <a:effectLst>
              <a:outerShdw blurRad="114300" dist="57150" dir="2099988" algn="ctr" rotWithShape="0">
                <a:schemeClr val="bg1">
                  <a:lumMod val="50000"/>
                  <a:alpha val="40000"/>
                </a:schemeClr>
              </a:outerShdw>
            </a:effectLst>
            <a:scene3d>
              <a:camera prst="orthographicFront">
                <a:rot lat="1800000" lon="2700000" rev="0"/>
              </a:camera>
              <a:lightRig rig="threePt" dir="t"/>
            </a:scene3d>
            <a:sp3d>
              <a:bevelT w="0" h="0"/>
              <a:bevelB w="0" h="0"/>
            </a:sp3d>
          </p:spPr>
          <p:txBody>
            <a:bodyPr wrap="none" lIns="82296" tIns="41148" rIns="82296" bIns="41148" rtlCol="0">
              <a:spAutoFit/>
              <a:sp3d>
                <a:bevelT w="0" h="0"/>
                <a:bevelB w="0" h="0"/>
              </a:sp3d>
            </a:bodyPr>
            <a:lstStyle>
              <a:defPPr>
                <a:defRPr lang="en-US"/>
              </a:defPPr>
              <a:lvl1pPr algn="ctr">
                <a:defRPr kumimoji="1" sz="12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080" dirty="0"/>
                <a:t>管理员端</a:t>
              </a:r>
              <a:endParaRPr lang="en-US" altLang="zh-CN" sz="108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69460" y="1986690"/>
            <a:ext cx="9160240" cy="3256828"/>
            <a:chOff x="1523260" y="2117926"/>
            <a:chExt cx="9160240" cy="3256828"/>
          </a:xfrm>
        </p:grpSpPr>
        <p:grpSp>
          <p:nvGrpSpPr>
            <p:cNvPr id="373" name="组合 372"/>
            <p:cNvGrpSpPr/>
            <p:nvPr/>
          </p:nvGrpSpPr>
          <p:grpSpPr>
            <a:xfrm>
              <a:off x="9810584" y="2130440"/>
              <a:ext cx="872916" cy="3244314"/>
              <a:chOff x="9810584" y="2273037"/>
              <a:chExt cx="872916" cy="3244314"/>
            </a:xfrm>
          </p:grpSpPr>
          <p:sp>
            <p:nvSpPr>
              <p:cNvPr id="368" name="任意形状 367"/>
              <p:cNvSpPr/>
              <p:nvPr/>
            </p:nvSpPr>
            <p:spPr>
              <a:xfrm rot="21130385">
                <a:off x="9810584" y="2273037"/>
                <a:ext cx="729577" cy="3244314"/>
              </a:xfrm>
              <a:custGeom>
                <a:avLst/>
                <a:gdLst>
                  <a:gd name="connsiteX0" fmla="*/ 0 w 749217"/>
                  <a:gd name="connsiteY0" fmla="*/ 0 h 3455582"/>
                  <a:gd name="connsiteX1" fmla="*/ 744279 w 749217"/>
                  <a:gd name="connsiteY1" fmla="*/ 1584252 h 3455582"/>
                  <a:gd name="connsiteX2" fmla="*/ 265814 w 749217"/>
                  <a:gd name="connsiteY2" fmla="*/ 3455582 h 3455582"/>
                  <a:gd name="connsiteX0-1" fmla="*/ 0 w 763326"/>
                  <a:gd name="connsiteY0-2" fmla="*/ 0 h 3499161"/>
                  <a:gd name="connsiteX1-3" fmla="*/ 744279 w 763326"/>
                  <a:gd name="connsiteY1-4" fmla="*/ 1584252 h 3499161"/>
                  <a:gd name="connsiteX2-5" fmla="*/ 511037 w 763326"/>
                  <a:gd name="connsiteY2-6" fmla="*/ 3499161 h 3499161"/>
                  <a:gd name="connsiteX0-7" fmla="*/ 0 w 753683"/>
                  <a:gd name="connsiteY0-8" fmla="*/ 0 h 3493782"/>
                  <a:gd name="connsiteX1-9" fmla="*/ 744279 w 753683"/>
                  <a:gd name="connsiteY1-10" fmla="*/ 1584252 h 3493782"/>
                  <a:gd name="connsiteX2-11" fmla="*/ 414598 w 753683"/>
                  <a:gd name="connsiteY2-12" fmla="*/ 3493782 h 34937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53683" h="3493782">
                    <a:moveTo>
                      <a:pt x="0" y="0"/>
                    </a:moveTo>
                    <a:cubicBezTo>
                      <a:pt x="349988" y="504161"/>
                      <a:pt x="699977" y="1008322"/>
                      <a:pt x="744279" y="1584252"/>
                    </a:cubicBezTo>
                    <a:cubicBezTo>
                      <a:pt x="788581" y="2160182"/>
                      <a:pt x="675981" y="2846082"/>
                      <a:pt x="414598" y="3493782"/>
                    </a:cubicBezTo>
                  </a:path>
                </a:pathLst>
              </a:custGeom>
              <a:noFill/>
              <a:ln w="14288">
                <a:solidFill>
                  <a:schemeClr val="accent4"/>
                </a:solidFill>
                <a:prstDash val="lgDashDotDot"/>
                <a:tailEnd type="stealth" w="lg" len="lg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/>
              <a:lstStyle/>
              <a:p>
                <a:pPr algn="ctr"/>
                <a:endParaRPr kumimoji="1" lang="zh-CN" altLang="en-US" sz="1620"/>
              </a:p>
            </p:txBody>
          </p:sp>
          <p:grpSp>
            <p:nvGrpSpPr>
              <p:cNvPr id="372" name="组合 371"/>
              <p:cNvGrpSpPr/>
              <p:nvPr/>
            </p:nvGrpSpPr>
            <p:grpSpPr>
              <a:xfrm>
                <a:off x="10323401" y="3158544"/>
                <a:ext cx="360099" cy="1440071"/>
                <a:chOff x="10374192" y="3297099"/>
                <a:chExt cx="360099" cy="1440071"/>
              </a:xfrm>
            </p:grpSpPr>
            <p:sp>
              <p:nvSpPr>
                <p:cNvPr id="370" name="椭圆 369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0396993" y="3297099"/>
                  <a:ext cx="302359" cy="302359"/>
                </a:xfrm>
                <a:prstGeom prst="ellipse">
                  <a:avLst/>
                </a:prstGeom>
                <a:ln w="34290">
                  <a:solidFill>
                    <a:schemeClr val="accent4">
                      <a:alpha val="50000"/>
                    </a:schemeClr>
                  </a:solidFill>
                </a:ln>
                <a:effectLst/>
                <a:scene3d>
                  <a:camera prst="perspectiveRelaxedModerately" fov="1800000">
                    <a:rot lat="16800000" lon="0" rev="0"/>
                  </a:camera>
                  <a:lightRig rig="balanced" dir="t"/>
                </a:scene3d>
                <a:sp3d extrusionH="1257300">
                  <a:bevelT w="0" h="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82296" tIns="41148" rIns="82296" bIns="41148" rtlCol="0" anchor="ctr">
                  <a:sp3d>
                    <a:bevelT w="0" h="0"/>
                    <a:bevelB w="0" h="0"/>
                  </a:sp3d>
                </a:bodyPr>
                <a:lstStyle/>
                <a:p>
                  <a:pPr algn="ctr" defTabSz="914400"/>
                  <a:endParaRPr lang="zh-CN" altLang="en-US" sz="2520">
                    <a:solidFill>
                      <a:prstClr val="black"/>
                    </a:solidFill>
                    <a:latin typeface="等线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71" name="文本框 370"/>
                <p:cNvSpPr txBox="1"/>
                <p:nvPr/>
              </p:nvSpPr>
              <p:spPr>
                <a:xfrm>
                  <a:off x="10374192" y="3451818"/>
                  <a:ext cx="360099" cy="1285352"/>
                </a:xfrm>
                <a:prstGeom prst="rect">
                  <a:avLst/>
                </a:prstGeom>
                <a:noFill/>
                <a:effectLst/>
              </p:spPr>
              <p:txBody>
                <a:bodyPr vert="eaVert" wrap="none" lIns="82296" tIns="41148" rIns="82296" bIns="41148" rtlCol="0" anchor="ctr">
                  <a:spAutoFit/>
                </a:bodyPr>
                <a:lstStyle>
                  <a:defPPr>
                    <a:defRPr lang="en-US"/>
                  </a:defPPr>
                  <a:lvl1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1400" b="0" i="0" u="none" strike="noStrike" cap="none" spc="30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n-ea"/>
                      <a:cs typeface="阿里巴巴普惠体 R" panose="00020600040101010101" pitchFamily="18" charset="-122"/>
                    </a:defRPr>
                  </a:lvl1pPr>
                </a:lstStyle>
                <a:p>
                  <a:r>
                    <a:rPr lang="zh-CN" altLang="en-US" sz="1260" dirty="0"/>
                    <a:t>自己编写接口</a:t>
                  </a:r>
                  <a:endParaRPr lang="zh-CN" altLang="en-US" sz="1260" dirty="0"/>
                </a:p>
              </p:txBody>
            </p:sp>
          </p:grpSp>
        </p:grpSp>
        <p:grpSp>
          <p:nvGrpSpPr>
            <p:cNvPr id="374" name="组合 373"/>
            <p:cNvGrpSpPr/>
            <p:nvPr/>
          </p:nvGrpSpPr>
          <p:grpSpPr>
            <a:xfrm flipH="1">
              <a:off x="1523260" y="2117926"/>
              <a:ext cx="872993" cy="3244314"/>
              <a:chOff x="9811253" y="2273201"/>
              <a:chExt cx="872993" cy="3244314"/>
            </a:xfrm>
          </p:grpSpPr>
          <p:sp>
            <p:nvSpPr>
              <p:cNvPr id="375" name="任意形状 374"/>
              <p:cNvSpPr/>
              <p:nvPr/>
            </p:nvSpPr>
            <p:spPr>
              <a:xfrm rot="21130385">
                <a:off x="9811253" y="2273201"/>
                <a:ext cx="729577" cy="3244314"/>
              </a:xfrm>
              <a:custGeom>
                <a:avLst/>
                <a:gdLst>
                  <a:gd name="connsiteX0" fmla="*/ 0 w 749217"/>
                  <a:gd name="connsiteY0" fmla="*/ 0 h 3455582"/>
                  <a:gd name="connsiteX1" fmla="*/ 744279 w 749217"/>
                  <a:gd name="connsiteY1" fmla="*/ 1584252 h 3455582"/>
                  <a:gd name="connsiteX2" fmla="*/ 265814 w 749217"/>
                  <a:gd name="connsiteY2" fmla="*/ 3455582 h 3455582"/>
                  <a:gd name="connsiteX0-1" fmla="*/ 0 w 763326"/>
                  <a:gd name="connsiteY0-2" fmla="*/ 0 h 3499161"/>
                  <a:gd name="connsiteX1-3" fmla="*/ 744279 w 763326"/>
                  <a:gd name="connsiteY1-4" fmla="*/ 1584252 h 3499161"/>
                  <a:gd name="connsiteX2-5" fmla="*/ 511037 w 763326"/>
                  <a:gd name="connsiteY2-6" fmla="*/ 3499161 h 3499161"/>
                  <a:gd name="connsiteX0-7" fmla="*/ 0 w 753683"/>
                  <a:gd name="connsiteY0-8" fmla="*/ 0 h 3493782"/>
                  <a:gd name="connsiteX1-9" fmla="*/ 744279 w 753683"/>
                  <a:gd name="connsiteY1-10" fmla="*/ 1584252 h 3493782"/>
                  <a:gd name="connsiteX2-11" fmla="*/ 414598 w 753683"/>
                  <a:gd name="connsiteY2-12" fmla="*/ 3493782 h 34937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753683" h="3493782">
                    <a:moveTo>
                      <a:pt x="0" y="0"/>
                    </a:moveTo>
                    <a:cubicBezTo>
                      <a:pt x="349988" y="504161"/>
                      <a:pt x="699977" y="1008322"/>
                      <a:pt x="744279" y="1584252"/>
                    </a:cubicBezTo>
                    <a:cubicBezTo>
                      <a:pt x="788581" y="2160182"/>
                      <a:pt x="675981" y="2846082"/>
                      <a:pt x="414598" y="3493782"/>
                    </a:cubicBezTo>
                  </a:path>
                </a:pathLst>
              </a:custGeom>
              <a:noFill/>
              <a:ln w="14288">
                <a:solidFill>
                  <a:schemeClr val="accent4"/>
                </a:solidFill>
                <a:prstDash val="lgDashDotDot"/>
                <a:headEnd type="none" w="lg" len="lg"/>
                <a:tailEnd type="stealth" w="lg" len="lg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/>
              <a:lstStyle/>
              <a:p>
                <a:pPr algn="ctr"/>
                <a:endParaRPr kumimoji="1" lang="zh-CN" altLang="en-US" sz="1620"/>
              </a:p>
            </p:txBody>
          </p:sp>
          <p:grpSp>
            <p:nvGrpSpPr>
              <p:cNvPr id="376" name="组合 375"/>
              <p:cNvGrpSpPr/>
              <p:nvPr/>
            </p:nvGrpSpPr>
            <p:grpSpPr>
              <a:xfrm>
                <a:off x="10324147" y="3159811"/>
                <a:ext cx="360099" cy="1440072"/>
                <a:chOff x="10374938" y="3298366"/>
                <a:chExt cx="360099" cy="1440072"/>
              </a:xfrm>
            </p:grpSpPr>
            <p:sp>
              <p:nvSpPr>
                <p:cNvPr id="377" name="椭圆 376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0397740" y="3298366"/>
                  <a:ext cx="302359" cy="302359"/>
                </a:xfrm>
                <a:prstGeom prst="ellipse">
                  <a:avLst/>
                </a:prstGeom>
                <a:ln w="34290">
                  <a:solidFill>
                    <a:schemeClr val="accent4">
                      <a:alpha val="50000"/>
                    </a:schemeClr>
                  </a:solidFill>
                </a:ln>
                <a:effectLst/>
                <a:scene3d>
                  <a:camera prst="perspectiveRelaxedModerately" fov="1800000">
                    <a:rot lat="16800000" lon="0" rev="0"/>
                  </a:camera>
                  <a:lightRig rig="balanced" dir="t"/>
                </a:scene3d>
                <a:sp3d extrusionH="1257300">
                  <a:bevelT w="0" h="0"/>
                  <a:bevelB w="0" h="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82296" tIns="41148" rIns="82296" bIns="41148" rtlCol="0" anchor="ctr">
                  <a:sp3d>
                    <a:bevelT w="0" h="0"/>
                    <a:bevelB w="0" h="0"/>
                  </a:sp3d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buClrTx/>
                    <a:buSzTx/>
                    <a:buFontTx/>
                    <a:buNone/>
                    <a:defRPr/>
                  </a:pPr>
                  <a:endParaRPr kumimoji="0" lang="zh-CN" altLang="en-US" sz="252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8" name="文本框 377"/>
                <p:cNvSpPr txBox="1"/>
                <p:nvPr/>
              </p:nvSpPr>
              <p:spPr>
                <a:xfrm>
                  <a:off x="10374938" y="3453086"/>
                  <a:ext cx="360099" cy="1285352"/>
                </a:xfrm>
                <a:prstGeom prst="rect">
                  <a:avLst/>
                </a:prstGeom>
                <a:noFill/>
                <a:effectLst/>
              </p:spPr>
              <p:txBody>
                <a:bodyPr vert="eaVert" wrap="none" lIns="82296" tIns="41148" rIns="82296" bIns="41148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26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n-ea"/>
                      <a:cs typeface="阿里巴巴普惠体 R" panose="00020600040101010101" pitchFamily="18" charset="-122"/>
                    </a:rPr>
                    <a:t>业务部门编写</a:t>
                  </a:r>
                  <a:endParaRPr kumimoji="0" lang="zh-CN" altLang="en-US" sz="126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阿里巴巴普惠体 R" panose="00020600040101010101" pitchFamily="18" charset="-122"/>
                  </a:endParaRPr>
                </a:p>
              </p:txBody>
            </p:sp>
          </p:grpSp>
        </p:grpSp>
      </p:grpSp>
      <p:sp>
        <p:nvSpPr>
          <p:cNvPr id="379" name="文本框 378"/>
          <p:cNvSpPr txBox="1"/>
          <p:nvPr/>
        </p:nvSpPr>
        <p:spPr>
          <a:xfrm>
            <a:off x="3811865" y="3831738"/>
            <a:ext cx="793487" cy="193900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1260" dirty="0">
                <a:solidFill>
                  <a:schemeClr val="accent4"/>
                </a:solidFill>
                <a:latin typeface="+mn-ea"/>
              </a:rPr>
              <a:t>决策周期长</a:t>
            </a:r>
            <a:endParaRPr kumimoji="1" lang="zh-CN" altLang="en-US" sz="126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380" name="文本框 379"/>
          <p:cNvSpPr txBox="1"/>
          <p:nvPr/>
        </p:nvSpPr>
        <p:spPr>
          <a:xfrm>
            <a:off x="6251591" y="3423979"/>
            <a:ext cx="793487" cy="193900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1260" dirty="0">
                <a:solidFill>
                  <a:schemeClr val="accent4"/>
                </a:solidFill>
                <a:latin typeface="+mn-ea"/>
              </a:rPr>
              <a:t>沟通效率低</a:t>
            </a:r>
            <a:endParaRPr kumimoji="1" lang="zh-CN" altLang="en-US" sz="1260" dirty="0">
              <a:solidFill>
                <a:schemeClr val="accent4"/>
              </a:solidFill>
              <a:latin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42306" y="3325472"/>
            <a:ext cx="8173771" cy="383357"/>
            <a:chOff x="2954749" y="3240731"/>
            <a:chExt cx="8173771" cy="383357"/>
          </a:xfrm>
        </p:grpSpPr>
        <p:sp>
          <p:nvSpPr>
            <p:cNvPr id="381" name="文本框 380"/>
            <p:cNvSpPr txBox="1"/>
            <p:nvPr/>
          </p:nvSpPr>
          <p:spPr>
            <a:xfrm>
              <a:off x="10652428" y="3430188"/>
              <a:ext cx="476092" cy="19390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algn="l"/>
              <a:r>
                <a:rPr kumimoji="1" lang="zh-CN" altLang="en-US" sz="1260" dirty="0">
                  <a:solidFill>
                    <a:schemeClr val="accent4"/>
                  </a:solidFill>
                  <a:latin typeface="+mn-ea"/>
                </a:rPr>
                <a:t>成本高</a:t>
              </a:r>
              <a:endParaRPr kumimoji="1" lang="zh-CN" altLang="en-US" sz="1260" dirty="0">
                <a:solidFill>
                  <a:schemeClr val="accent4"/>
                </a:solidFill>
                <a:latin typeface="+mn-ea"/>
              </a:endParaRPr>
            </a:p>
          </p:txBody>
        </p:sp>
        <p:sp>
          <p:nvSpPr>
            <p:cNvPr id="382" name="文本框 381"/>
            <p:cNvSpPr txBox="1"/>
            <p:nvPr/>
          </p:nvSpPr>
          <p:spPr>
            <a:xfrm>
              <a:off x="2954749" y="3240731"/>
              <a:ext cx="634789" cy="19390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algn="l"/>
              <a:r>
                <a:rPr kumimoji="1" lang="zh-CN" altLang="en-US" sz="1260" dirty="0">
                  <a:solidFill>
                    <a:schemeClr val="accent4"/>
                  </a:solidFill>
                  <a:latin typeface="+mn-ea"/>
                </a:rPr>
                <a:t>难以维护</a:t>
              </a:r>
              <a:endParaRPr kumimoji="1" lang="zh-CN" altLang="en-US" sz="1260" dirty="0">
                <a:solidFill>
                  <a:schemeClr val="accent4"/>
                </a:solidFill>
                <a:latin typeface="+mn-ea"/>
              </a:endParaRPr>
            </a:p>
          </p:txBody>
        </p:sp>
      </p:grpSp>
      <p:sp>
        <p:nvSpPr>
          <p:cNvPr id="15" name="文本占位符 3"/>
          <p:cNvSpPr txBox="1"/>
          <p:nvPr/>
        </p:nvSpPr>
        <p:spPr>
          <a:xfrm>
            <a:off x="377393" y="236849"/>
            <a:ext cx="5568832" cy="332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b="0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1" dirty="0"/>
              <a:t>痛点分析</a:t>
            </a:r>
            <a:endParaRPr kumimoji="1"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1.66667E-6 3.33333E-6 L 1.66667E-6 0.0972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6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1.45833E-6 4.07407E-6 L 1.45833E-6 0.09768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8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1.45833E-6 2.96296E-6 L 1.45833E-6 0.25 " pathEditMode="relative" rAng="0" ptsTypes="AA">
                                      <p:cBhvr>
                                        <p:cTn id="50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3.75E-6 4.07407E-6 L -0.00013 0.075 " pathEditMode="relative" rAng="0" ptsTypes="AA">
                                      <p:cBhvr>
                                        <p:cTn id="55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75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16" decel="10000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4" presetClass="path" presetSubtype="0" decel="10000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1.25E-6 -4.07407E-6 L -1.25E-6 -0.12986 " pathEditMode="relative" rAng="0" ptsTypes="AA">
                                      <p:cBhvr>
                                        <p:cTn id="70" dur="1000" spd="-100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0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4" presetClass="path" presetSubtype="0" decel="10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1.25E-6 -4.07407E-6 L -1.25E-6 -0.12986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0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4" presetClass="path" presetSubtype="0" decel="10000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1.25E-6 -4.07407E-6 L -1.25E-6 -0.12986 " pathEditMode="relative" rAng="0" ptsTypes="AA">
                                      <p:cBhvr>
                                        <p:cTn id="80" dur="1000" spd="-100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0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decel="10000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1.25E-6 -4.07407E-6 L -1.25E-6 -0.1298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0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644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9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0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9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0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0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4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4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0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4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2.08333E-6 0.20602 " pathEditMode="relative" rAng="0" ptsTypes="AA">
                                      <p:cBhvr>
                                        <p:cTn id="128" dur="1000" spd="-10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01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4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3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54" grpId="0"/>
      <p:bldP spid="56" grpId="0"/>
      <p:bldP spid="140" grpId="0" animBg="1"/>
      <p:bldP spid="60" grpId="0" animBg="1"/>
      <p:bldP spid="141" grpId="0"/>
      <p:bldP spid="71" grpId="0" animBg="1"/>
      <p:bldP spid="71" grpId="1" animBg="1"/>
      <p:bldP spid="70" grpId="0" animBg="1"/>
      <p:bldP spid="358" grpId="0" animBg="1"/>
      <p:bldP spid="359" grpId="0"/>
      <p:bldP spid="379" grpId="0"/>
      <p:bldP spid="379" grpId="1"/>
      <p:bldP spid="380" grpId="0"/>
      <p:bldP spid="38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99"/>
          <p:cNvSpPr/>
          <p:nvPr/>
        </p:nvSpPr>
        <p:spPr>
          <a:xfrm>
            <a:off x="373964" y="638970"/>
            <a:ext cx="2258162" cy="49562"/>
          </a:xfrm>
          <a:prstGeom prst="rect">
            <a:avLst/>
          </a:prstGeom>
          <a:gradFill>
            <a:gsLst>
              <a:gs pos="0">
                <a:schemeClr val="accent1">
                  <a:alpha val="38000"/>
                </a:schemeClr>
              </a:gs>
              <a:gs pos="94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3"/>
          <p:cNvSpPr txBox="1"/>
          <p:nvPr/>
        </p:nvSpPr>
        <p:spPr>
          <a:xfrm>
            <a:off x="376355" y="233697"/>
            <a:ext cx="1231106" cy="3323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b="0" i="0" kern="12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b="1" dirty="0"/>
              <a:t>解决方案</a:t>
            </a:r>
            <a:endParaRPr kumimoji="1" lang="zh-CN" altLang="en-US" b="1" dirty="0"/>
          </a:p>
        </p:txBody>
      </p:sp>
      <p:grpSp>
        <p:nvGrpSpPr>
          <p:cNvPr id="275" name="组合 274"/>
          <p:cNvGrpSpPr/>
          <p:nvPr/>
        </p:nvGrpSpPr>
        <p:grpSpPr>
          <a:xfrm>
            <a:off x="1076688" y="4258511"/>
            <a:ext cx="9807777" cy="3815198"/>
            <a:chOff x="1196135" y="4439124"/>
            <a:chExt cx="9807777" cy="3815198"/>
          </a:xfrm>
        </p:grpSpPr>
        <p:sp>
          <p:nvSpPr>
            <p:cNvPr id="286" name="任意多边形: 形状 45"/>
            <p:cNvSpPr/>
            <p:nvPr/>
          </p:nvSpPr>
          <p:spPr>
            <a:xfrm>
              <a:off x="1197863" y="5041707"/>
              <a:ext cx="9804322" cy="3212615"/>
            </a:xfrm>
            <a:custGeom>
              <a:avLst/>
              <a:gdLst>
                <a:gd name="connsiteX0" fmla="*/ 0 w 10893691"/>
                <a:gd name="connsiteY0" fmla="*/ 0 h 3574720"/>
                <a:gd name="connsiteX1" fmla="*/ 165 w 10893691"/>
                <a:gd name="connsiteY1" fmla="*/ 0 h 3574720"/>
                <a:gd name="connsiteX2" fmla="*/ 28132 w 10893691"/>
                <a:gd name="connsiteY2" fmla="*/ 52281 h 3574720"/>
                <a:gd name="connsiteX3" fmla="*/ 5448765 w 10893691"/>
                <a:gd name="connsiteY3" fmla="*/ 514042 h 3574720"/>
                <a:gd name="connsiteX4" fmla="*/ 10869399 w 10893691"/>
                <a:gd name="connsiteY4" fmla="*/ 52281 h 3574720"/>
                <a:gd name="connsiteX5" fmla="*/ 10893691 w 10893691"/>
                <a:gd name="connsiteY5" fmla="*/ 6869 h 3574720"/>
                <a:gd name="connsiteX6" fmla="*/ 10893691 w 10893691"/>
                <a:gd name="connsiteY6" fmla="*/ 3574720 h 3574720"/>
                <a:gd name="connsiteX7" fmla="*/ 0 w 10893691"/>
                <a:gd name="connsiteY7" fmla="*/ 3574720 h 3574720"/>
                <a:gd name="connsiteX0-1" fmla="*/ 0 w 10893691"/>
                <a:gd name="connsiteY0-2" fmla="*/ 0 h 3574720"/>
                <a:gd name="connsiteX1-3" fmla="*/ 165 w 10893691"/>
                <a:gd name="connsiteY1-4" fmla="*/ 0 h 3574720"/>
                <a:gd name="connsiteX2-5" fmla="*/ 28132 w 10893691"/>
                <a:gd name="connsiteY2-6" fmla="*/ 52281 h 3574720"/>
                <a:gd name="connsiteX3-7" fmla="*/ 5448765 w 10893691"/>
                <a:gd name="connsiteY3-8" fmla="*/ 653139 h 3574720"/>
                <a:gd name="connsiteX4-9" fmla="*/ 10869399 w 10893691"/>
                <a:gd name="connsiteY4-10" fmla="*/ 52281 h 3574720"/>
                <a:gd name="connsiteX5-11" fmla="*/ 10893691 w 10893691"/>
                <a:gd name="connsiteY5-12" fmla="*/ 6869 h 3574720"/>
                <a:gd name="connsiteX6-13" fmla="*/ 10893691 w 10893691"/>
                <a:gd name="connsiteY6-14" fmla="*/ 3574720 h 3574720"/>
                <a:gd name="connsiteX7-15" fmla="*/ 0 w 10893691"/>
                <a:gd name="connsiteY7-16" fmla="*/ 3574720 h 3574720"/>
                <a:gd name="connsiteX8" fmla="*/ 0 w 10893691"/>
                <a:gd name="connsiteY8" fmla="*/ 0 h 3574720"/>
                <a:gd name="connsiteX0-17" fmla="*/ 0 w 10893691"/>
                <a:gd name="connsiteY0-18" fmla="*/ 0 h 3574720"/>
                <a:gd name="connsiteX1-19" fmla="*/ 165 w 10893691"/>
                <a:gd name="connsiteY1-20" fmla="*/ 0 h 3574720"/>
                <a:gd name="connsiteX2-21" fmla="*/ 28132 w 10893691"/>
                <a:gd name="connsiteY2-22" fmla="*/ 52281 h 3574720"/>
                <a:gd name="connsiteX3-23" fmla="*/ 5448765 w 10893691"/>
                <a:gd name="connsiteY3-24" fmla="*/ 711095 h 3574720"/>
                <a:gd name="connsiteX4-25" fmla="*/ 10869399 w 10893691"/>
                <a:gd name="connsiteY4-26" fmla="*/ 52281 h 3574720"/>
                <a:gd name="connsiteX5-27" fmla="*/ 10893691 w 10893691"/>
                <a:gd name="connsiteY5-28" fmla="*/ 6869 h 3574720"/>
                <a:gd name="connsiteX6-29" fmla="*/ 10893691 w 10893691"/>
                <a:gd name="connsiteY6-30" fmla="*/ 3574720 h 3574720"/>
                <a:gd name="connsiteX7-31" fmla="*/ 0 w 10893691"/>
                <a:gd name="connsiteY7-32" fmla="*/ 3574720 h 3574720"/>
                <a:gd name="connsiteX8-33" fmla="*/ 0 w 10893691"/>
                <a:gd name="connsiteY8-34" fmla="*/ 0 h 3574720"/>
                <a:gd name="connsiteX0-35" fmla="*/ 0 w 10893691"/>
                <a:gd name="connsiteY0-36" fmla="*/ 0 h 3574720"/>
                <a:gd name="connsiteX1-37" fmla="*/ 165 w 10893691"/>
                <a:gd name="connsiteY1-38" fmla="*/ 0 h 3574720"/>
                <a:gd name="connsiteX2-39" fmla="*/ 28132 w 10893691"/>
                <a:gd name="connsiteY2-40" fmla="*/ 52281 h 3574720"/>
                <a:gd name="connsiteX3-41" fmla="*/ 5448765 w 10893691"/>
                <a:gd name="connsiteY3-42" fmla="*/ 656152 h 3574720"/>
                <a:gd name="connsiteX4-43" fmla="*/ 10869399 w 10893691"/>
                <a:gd name="connsiteY4-44" fmla="*/ 52281 h 3574720"/>
                <a:gd name="connsiteX5-45" fmla="*/ 10893691 w 10893691"/>
                <a:gd name="connsiteY5-46" fmla="*/ 6869 h 3574720"/>
                <a:gd name="connsiteX6-47" fmla="*/ 10893691 w 10893691"/>
                <a:gd name="connsiteY6-48" fmla="*/ 3574720 h 3574720"/>
                <a:gd name="connsiteX7-49" fmla="*/ 0 w 10893691"/>
                <a:gd name="connsiteY7-50" fmla="*/ 3574720 h 3574720"/>
                <a:gd name="connsiteX8-51" fmla="*/ 0 w 10893691"/>
                <a:gd name="connsiteY8-52" fmla="*/ 0 h 3574720"/>
                <a:gd name="connsiteX0-53" fmla="*/ 0 w 10893691"/>
                <a:gd name="connsiteY0-54" fmla="*/ 0 h 3574720"/>
                <a:gd name="connsiteX1-55" fmla="*/ 165 w 10893691"/>
                <a:gd name="connsiteY1-56" fmla="*/ 0 h 3574720"/>
                <a:gd name="connsiteX2-57" fmla="*/ 28132 w 10893691"/>
                <a:gd name="connsiteY2-58" fmla="*/ 52281 h 3574720"/>
                <a:gd name="connsiteX3-59" fmla="*/ 5448765 w 10893691"/>
                <a:gd name="connsiteY3-60" fmla="*/ 656152 h 3574720"/>
                <a:gd name="connsiteX4-61" fmla="*/ 10869399 w 10893691"/>
                <a:gd name="connsiteY4-62" fmla="*/ 52281 h 3574720"/>
                <a:gd name="connsiteX5-63" fmla="*/ 10893691 w 10893691"/>
                <a:gd name="connsiteY5-64" fmla="*/ 6869 h 3574720"/>
                <a:gd name="connsiteX6-65" fmla="*/ 10893691 w 10893691"/>
                <a:gd name="connsiteY6-66" fmla="*/ 3574720 h 3574720"/>
                <a:gd name="connsiteX7-67" fmla="*/ 0 w 10893691"/>
                <a:gd name="connsiteY7-68" fmla="*/ 3574720 h 3574720"/>
                <a:gd name="connsiteX8-69" fmla="*/ 0 w 10893691"/>
                <a:gd name="connsiteY8-70" fmla="*/ 0 h 3574720"/>
                <a:gd name="connsiteX0-71" fmla="*/ 0 w 10893691"/>
                <a:gd name="connsiteY0-72" fmla="*/ 0 h 3574720"/>
                <a:gd name="connsiteX1-73" fmla="*/ 165 w 10893691"/>
                <a:gd name="connsiteY1-74" fmla="*/ 0 h 3574720"/>
                <a:gd name="connsiteX2-75" fmla="*/ 28132 w 10893691"/>
                <a:gd name="connsiteY2-76" fmla="*/ 52281 h 3574720"/>
                <a:gd name="connsiteX3-77" fmla="*/ 5448765 w 10893691"/>
                <a:gd name="connsiteY3-78" fmla="*/ 656152 h 3574720"/>
                <a:gd name="connsiteX4-79" fmla="*/ 10869399 w 10893691"/>
                <a:gd name="connsiteY4-80" fmla="*/ 52281 h 3574720"/>
                <a:gd name="connsiteX5-81" fmla="*/ 10893691 w 10893691"/>
                <a:gd name="connsiteY5-82" fmla="*/ 6869 h 3574720"/>
                <a:gd name="connsiteX6-83" fmla="*/ 10893691 w 10893691"/>
                <a:gd name="connsiteY6-84" fmla="*/ 3574720 h 3574720"/>
                <a:gd name="connsiteX7-85" fmla="*/ 0 w 10893691"/>
                <a:gd name="connsiteY7-86" fmla="*/ 3574720 h 3574720"/>
                <a:gd name="connsiteX8-87" fmla="*/ 0 w 10893691"/>
                <a:gd name="connsiteY8-88" fmla="*/ 0 h 35747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33" y="connsiteY8-34"/>
                </a:cxn>
              </a:cxnLst>
              <a:rect l="l" t="t" r="r" b="b"/>
              <a:pathLst>
                <a:path w="10893691" h="3574720">
                  <a:moveTo>
                    <a:pt x="0" y="0"/>
                  </a:moveTo>
                  <a:lnTo>
                    <a:pt x="165" y="0"/>
                  </a:lnTo>
                  <a:lnTo>
                    <a:pt x="28132" y="52281"/>
                  </a:lnTo>
                  <a:cubicBezTo>
                    <a:pt x="307163" y="311646"/>
                    <a:pt x="2106366" y="656153"/>
                    <a:pt x="5448765" y="656152"/>
                  </a:cubicBezTo>
                  <a:cubicBezTo>
                    <a:pt x="8791164" y="656151"/>
                    <a:pt x="10590368" y="311646"/>
                    <a:pt x="10869399" y="52281"/>
                  </a:cubicBezTo>
                  <a:lnTo>
                    <a:pt x="10893691" y="6869"/>
                  </a:lnTo>
                  <a:lnTo>
                    <a:pt x="10893691" y="3574720"/>
                  </a:lnTo>
                  <a:lnTo>
                    <a:pt x="0" y="357472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59000">
                  <a:schemeClr val="accent1">
                    <a:alpha val="0"/>
                  </a:schemeClr>
                </a:gs>
                <a:gs pos="99000">
                  <a:schemeClr val="accent1">
                    <a:alpha val="69817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2296" tIns="41148" rIns="82296" bIns="41148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87" name="椭圆 286"/>
            <p:cNvSpPr/>
            <p:nvPr/>
          </p:nvSpPr>
          <p:spPr>
            <a:xfrm>
              <a:off x="1196135" y="4439124"/>
              <a:ext cx="9807777" cy="1182072"/>
            </a:xfrm>
            <a:prstGeom prst="ellipse">
              <a:avLst/>
            </a:prstGeom>
            <a:gradFill>
              <a:gsLst>
                <a:gs pos="60000">
                  <a:schemeClr val="accent1">
                    <a:alpha val="34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11430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278" name="文本框 277"/>
          <p:cNvSpPr txBox="1"/>
          <p:nvPr/>
        </p:nvSpPr>
        <p:spPr>
          <a:xfrm>
            <a:off x="2670485" y="5646529"/>
            <a:ext cx="542456" cy="1661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kumimoji="1" lang="zh-CN" altLang="en-US" sz="10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分析决策</a:t>
            </a:r>
            <a:endParaRPr kumimoji="1" lang="zh-CN" altLang="en-US" sz="10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9" name="直线箭头连接符 50"/>
          <p:cNvCxnSpPr/>
          <p:nvPr/>
        </p:nvCxnSpPr>
        <p:spPr>
          <a:xfrm flipV="1">
            <a:off x="2941714" y="5016943"/>
            <a:ext cx="0" cy="637344"/>
          </a:xfrm>
          <a:prstGeom prst="straightConnector1">
            <a:avLst/>
          </a:prstGeom>
          <a:ln w="11430"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82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dashDot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文本框 279"/>
          <p:cNvSpPr txBox="1"/>
          <p:nvPr/>
        </p:nvSpPr>
        <p:spPr>
          <a:xfrm>
            <a:off x="4446267" y="5657079"/>
            <a:ext cx="689291" cy="1661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kumimoji="1" lang="zh-CN" altLang="en-US" sz="10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碳排放报告</a:t>
            </a:r>
            <a:endParaRPr kumimoji="1" lang="zh-CN" altLang="en-US" sz="10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81" name="直线箭头连接符 52"/>
          <p:cNvCxnSpPr/>
          <p:nvPr/>
        </p:nvCxnSpPr>
        <p:spPr>
          <a:xfrm flipV="1">
            <a:off x="4790908" y="5272506"/>
            <a:ext cx="0" cy="436644"/>
          </a:xfrm>
          <a:prstGeom prst="straightConnector1">
            <a:avLst/>
          </a:prstGeom>
          <a:ln w="11430"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82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dashDot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文本框 281"/>
          <p:cNvSpPr txBox="1"/>
          <p:nvPr/>
        </p:nvSpPr>
        <p:spPr>
          <a:xfrm>
            <a:off x="7106726" y="5657079"/>
            <a:ext cx="542456" cy="166199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kumimoji="1" lang="zh-CN" altLang="en-US" sz="10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数据填报</a:t>
            </a:r>
            <a:endParaRPr kumimoji="1" lang="zh-CN" altLang="en-US" sz="10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83" name="直线箭头连接符 54"/>
          <p:cNvCxnSpPr/>
          <p:nvPr/>
        </p:nvCxnSpPr>
        <p:spPr>
          <a:xfrm flipV="1">
            <a:off x="7377956" y="5272506"/>
            <a:ext cx="0" cy="436644"/>
          </a:xfrm>
          <a:prstGeom prst="straightConnector1">
            <a:avLst/>
          </a:prstGeom>
          <a:ln w="11430"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82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dashDot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/>
          <p:cNvSpPr txBox="1"/>
          <p:nvPr/>
        </p:nvSpPr>
        <p:spPr>
          <a:xfrm>
            <a:off x="8807524" y="5585798"/>
            <a:ext cx="689291" cy="166199"/>
          </a:xfrm>
          <a:prstGeom prst="rect">
            <a:avLst/>
          </a:prstGeom>
          <a:noFill/>
          <a:effectLst/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kumimoji="1" lang="zh-CN" altLang="en-US" sz="10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碳交易市场</a:t>
            </a:r>
            <a:endParaRPr kumimoji="1" lang="zh-CN" altLang="en-US" sz="108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85" name="直线箭头连接符 56"/>
          <p:cNvCxnSpPr/>
          <p:nvPr/>
        </p:nvCxnSpPr>
        <p:spPr>
          <a:xfrm flipV="1">
            <a:off x="9150857" y="5054913"/>
            <a:ext cx="2618" cy="562632"/>
          </a:xfrm>
          <a:prstGeom prst="straightConnector1">
            <a:avLst/>
          </a:prstGeom>
          <a:ln w="11430"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82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dashDot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文本框 276"/>
          <p:cNvSpPr txBox="1"/>
          <p:nvPr/>
        </p:nvSpPr>
        <p:spPr>
          <a:xfrm>
            <a:off x="5652502" y="5679751"/>
            <a:ext cx="819455" cy="226793"/>
          </a:xfrm>
          <a:prstGeom prst="rect">
            <a:avLst/>
          </a:prstGeom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1620">
                <a:gradFill>
                  <a:gsLst>
                    <a:gs pos="0">
                      <a:schemeClr val="accent1"/>
                    </a:gs>
                    <a:gs pos="99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reflection blurRad="63500" stA="50000" endA="300" endPos="50000" dist="54006" dir="5400000" sy="-100000" algn="bl" rotWithShape="0"/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数据需求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2190848" y="3833120"/>
            <a:ext cx="7579457" cy="1372949"/>
          </a:xfrm>
          <a:prstGeom prst="ellipse">
            <a:avLst/>
          </a:prstGeom>
          <a:gradFill>
            <a:gsLst>
              <a:gs pos="39000">
                <a:schemeClr val="accent1">
                  <a:alpha val="16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1430">
            <a:gradFill>
              <a:gsLst>
                <a:gs pos="2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zh-CN" altLang="en-US" sz="16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1" name="圆弧"/>
          <p:cNvSpPr/>
          <p:nvPr/>
        </p:nvSpPr>
        <p:spPr>
          <a:xfrm flipV="1">
            <a:off x="1979108" y="2886887"/>
            <a:ext cx="8002935" cy="2798392"/>
          </a:xfrm>
          <a:custGeom>
            <a:avLst/>
            <a:gdLst>
              <a:gd name="connsiteX0" fmla="*/ 4446075 w 8892150"/>
              <a:gd name="connsiteY0" fmla="*/ 3109325 h 3109325"/>
              <a:gd name="connsiteX1" fmla="*/ 8892150 w 8892150"/>
              <a:gd name="connsiteY1" fmla="*/ 38857 h 3109325"/>
              <a:gd name="connsiteX2" fmla="*/ 8890727 w 8892150"/>
              <a:gd name="connsiteY2" fmla="*/ 0 h 3109325"/>
              <a:gd name="connsiteX3" fmla="*/ 1423 w 8892150"/>
              <a:gd name="connsiteY3" fmla="*/ 0 h 3109325"/>
              <a:gd name="connsiteX4" fmla="*/ 0 w 8892150"/>
              <a:gd name="connsiteY4" fmla="*/ 38857 h 3109325"/>
              <a:gd name="connsiteX5" fmla="*/ 4446075 w 8892150"/>
              <a:gd name="connsiteY5" fmla="*/ 3109325 h 310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2150" h="3109325">
                <a:moveTo>
                  <a:pt x="4446075" y="3109325"/>
                </a:moveTo>
                <a:cubicBezTo>
                  <a:pt x="6901574" y="3109325"/>
                  <a:pt x="8892150" y="1734630"/>
                  <a:pt x="8892150" y="38857"/>
                </a:cubicBezTo>
                <a:lnTo>
                  <a:pt x="8890727" y="0"/>
                </a:lnTo>
                <a:lnTo>
                  <a:pt x="1423" y="0"/>
                </a:lnTo>
                <a:lnTo>
                  <a:pt x="0" y="38857"/>
                </a:lnTo>
                <a:cubicBezTo>
                  <a:pt x="0" y="1734630"/>
                  <a:pt x="1990576" y="3109325"/>
                  <a:pt x="4446075" y="3109325"/>
                </a:cubicBezTo>
                <a:close/>
              </a:path>
            </a:pathLst>
          </a:custGeom>
          <a:gradFill>
            <a:gsLst>
              <a:gs pos="77000">
                <a:schemeClr val="accent1">
                  <a:alpha val="5000"/>
                </a:schemeClr>
              </a:gs>
              <a:gs pos="42000">
                <a:schemeClr val="accent1">
                  <a:alpha val="0"/>
                </a:schemeClr>
              </a:gs>
              <a:gs pos="100000">
                <a:schemeClr val="accent1">
                  <a:alpha val="25000"/>
                </a:schemeClr>
              </a:gs>
            </a:gsLst>
            <a:lin ang="5400000" scaled="1"/>
          </a:gradFill>
          <a:ln w="11430">
            <a:gradFill>
              <a:gsLst>
                <a:gs pos="0">
                  <a:schemeClr val="accent1">
                    <a:alpha val="0"/>
                  </a:schemeClr>
                </a:gs>
                <a:gs pos="6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296" tIns="41148" rIns="82296" bIns="41148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zh-CN" altLang="en-US" sz="16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70" name="椭圆 169"/>
          <p:cNvSpPr/>
          <p:nvPr/>
        </p:nvSpPr>
        <p:spPr>
          <a:xfrm>
            <a:off x="2466483" y="1468272"/>
            <a:ext cx="7020943" cy="953271"/>
          </a:xfrm>
          <a:prstGeom prst="ellipse">
            <a:avLst/>
          </a:prstGeom>
          <a:gradFill>
            <a:gsLst>
              <a:gs pos="48000">
                <a:schemeClr val="accent1">
                  <a:alpha val="16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1430">
            <a:gradFill>
              <a:gsLst>
                <a:gs pos="2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zh-CN" altLang="en-US" sz="16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1" name="标题 2"/>
          <p:cNvSpPr txBox="1"/>
          <p:nvPr/>
        </p:nvSpPr>
        <p:spPr>
          <a:xfrm>
            <a:off x="5567228" y="1932748"/>
            <a:ext cx="819455" cy="226793"/>
          </a:xfrm>
          <a:prstGeom prst="rect">
            <a:avLst/>
          </a:prstGeom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1620">
                <a:gradFill>
                  <a:gsLst>
                    <a:gs pos="0">
                      <a:schemeClr val="accent1"/>
                    </a:gs>
                    <a:gs pos="99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reflection blurRad="63500" stA="50000" endA="300" endPos="50000" dist="54006" dir="5400000" sy="-100000" algn="bl" rotWithShape="0"/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业务系统</a:t>
            </a:r>
            <a:endParaRPr lang="zh-CN" altLang="en-US" dirty="0"/>
          </a:p>
        </p:txBody>
      </p:sp>
      <p:grpSp>
        <p:nvGrpSpPr>
          <p:cNvPr id="172" name="组合 171"/>
          <p:cNvGrpSpPr/>
          <p:nvPr/>
        </p:nvGrpSpPr>
        <p:grpSpPr>
          <a:xfrm>
            <a:off x="3160771" y="1389066"/>
            <a:ext cx="888498" cy="781957"/>
            <a:chOff x="3280218" y="1796066"/>
            <a:chExt cx="888498" cy="781957"/>
          </a:xfrm>
        </p:grpSpPr>
        <p:grpSp>
          <p:nvGrpSpPr>
            <p:cNvPr id="266" name="组合 265"/>
            <p:cNvGrpSpPr>
              <a:grpSpLocks noChangeAspect="1"/>
            </p:cNvGrpSpPr>
            <p:nvPr/>
          </p:nvGrpSpPr>
          <p:grpSpPr>
            <a:xfrm>
              <a:off x="3552806" y="1796066"/>
              <a:ext cx="615910" cy="712799"/>
              <a:chOff x="3736235" y="4073642"/>
              <a:chExt cx="724389" cy="838343"/>
            </a:xfrm>
          </p:grpSpPr>
          <p:sp>
            <p:nvSpPr>
              <p:cNvPr id="268" name="矩形: 圆角 1335"/>
              <p:cNvSpPr/>
              <p:nvPr>
                <p:custDataLst>
                  <p:tags r:id="rId1"/>
                </p:custDataLst>
              </p:nvPr>
            </p:nvSpPr>
            <p:spPr>
              <a:xfrm>
                <a:off x="3736235" y="4187596"/>
                <a:ext cx="724389" cy="724389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0">
                    <a:schemeClr val="accent1">
                      <a:alpha val="47452"/>
                    </a:schemeClr>
                  </a:gs>
                  <a:gs pos="69000">
                    <a:schemeClr val="accent1">
                      <a:lumMod val="75000"/>
                      <a:alpha val="2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57150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algn="ctr"/>
                <a:endParaRPr lang="zh-CN" altLang="en-US" sz="1620"/>
              </a:p>
            </p:txBody>
          </p:sp>
          <p:sp>
            <p:nvSpPr>
              <p:cNvPr id="269" name="矩形: 圆角 1336"/>
              <p:cNvSpPr/>
              <p:nvPr>
                <p:custDataLst>
                  <p:tags r:id="rId2"/>
                </p:custDataLst>
              </p:nvPr>
            </p:nvSpPr>
            <p:spPr>
              <a:xfrm>
                <a:off x="3791614" y="4073642"/>
                <a:ext cx="577105" cy="577105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29000">
                    <a:schemeClr val="accent1">
                      <a:lumMod val="75000"/>
                      <a:alpha val="0"/>
                    </a:schemeClr>
                  </a:gs>
                  <a:gs pos="74000">
                    <a:schemeClr val="accent1"/>
                  </a:gs>
                </a:gsLst>
                <a:lin ang="13500000" scaled="1"/>
                <a:tileRect/>
              </a:gradFill>
              <a:ln w="0" cap="flat" cmpd="sng" algn="ctr">
                <a:gradFill>
                  <a:gsLst>
                    <a:gs pos="16000">
                      <a:schemeClr val="accent1">
                        <a:alpha val="37159"/>
                      </a:schemeClr>
                    </a:gs>
                    <a:gs pos="95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171450" sy="23000" kx="-1200000" algn="bl" rotWithShape="0">
                  <a:schemeClr val="accent1">
                    <a:lumMod val="75000"/>
                    <a:alpha val="9000"/>
                  </a:schemeClr>
                </a:outerShdw>
              </a:effectLst>
              <a:scene3d>
                <a:camera prst="isometricLeftDown"/>
                <a:lightRig rig="contrasting" dir="t"/>
              </a:scene3d>
              <a:sp3d extrusionH="108585" contourW="11430">
                <a:bevelT w="0" h="0"/>
                <a:bevelB w="0" h="0"/>
                <a:contourClr>
                  <a:schemeClr val="accent1">
                    <a:lumMod val="60000"/>
                    <a:lumOff val="40000"/>
                  </a:schemeClr>
                </a:contourClr>
              </a:sp3d>
            </p:spPr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70" name="图形 269" descr="用户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872321" y="4146848"/>
                <a:ext cx="440786" cy="440787"/>
              </a:xfrm>
              <a:prstGeom prst="rect">
                <a:avLst/>
              </a:prstGeom>
              <a:effectLst/>
              <a:scene3d>
                <a:camera prst="isometricOffAxis1Left">
                  <a:rot lat="2100000" lon="2700000" rev="0"/>
                </a:camera>
                <a:lightRig rig="threePt" dir="t"/>
              </a:scene3d>
              <a:sp3d>
                <a:bevelT w="0" h="0"/>
                <a:bevelB w="0" h="0"/>
              </a:sp3d>
            </p:spPr>
          </p:pic>
        </p:grpSp>
        <p:sp>
          <p:nvSpPr>
            <p:cNvPr id="267" name="文本框 266"/>
            <p:cNvSpPr txBox="1"/>
            <p:nvPr>
              <p:custDataLst>
                <p:tags r:id="rId5"/>
              </p:custDataLst>
            </p:nvPr>
          </p:nvSpPr>
          <p:spPr>
            <a:xfrm>
              <a:off x="3280218" y="2328724"/>
              <a:ext cx="579774" cy="249299"/>
            </a:xfrm>
            <a:prstGeom prst="rect">
              <a:avLst/>
            </a:prstGeom>
            <a:noFill/>
            <a:effectLst>
              <a:outerShdw blurRad="114300" dist="57150" dir="2099995" algn="ctr" rotWithShape="0">
                <a:schemeClr val="accent1">
                  <a:lumMod val="50000"/>
                  <a:alpha val="40000"/>
                </a:schemeClr>
              </a:outerShdw>
            </a:effectLst>
            <a:scene3d>
              <a:camera prst="orthographicFront">
                <a:rot lat="1800000" lon="2700000" rev="0"/>
              </a:camera>
              <a:lightRig rig="threePt" dir="t"/>
            </a:scene3d>
            <a:sp3d>
              <a:bevelT w="0" h="0"/>
              <a:bevelB w="0" h="0"/>
            </a:sp3d>
          </p:spPr>
          <p:txBody>
            <a:bodyPr wrap="none" lIns="82296" tIns="41148" rIns="82296" bIns="41148" rtlCol="0">
              <a:spAutoFit/>
              <a:sp3d>
                <a:bevelT w="0" h="0"/>
                <a:bevelB w="0" h="0"/>
              </a:sp3d>
            </a:bodyPr>
            <a:lstStyle/>
            <a:p>
              <a:pPr algn="ctr"/>
              <a:r>
                <a:rPr kumimoji="1" lang="zh-CN" altLang="en-US" sz="1080" dirty="0"/>
                <a:t>企业端</a:t>
              </a:r>
              <a:endParaRPr kumimoji="1" lang="en-US" altLang="zh-CN" sz="1080" dirty="0"/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4350904" y="1382419"/>
            <a:ext cx="1092628" cy="780753"/>
            <a:chOff x="4539703" y="1572479"/>
            <a:chExt cx="1092628" cy="780753"/>
          </a:xfrm>
        </p:grpSpPr>
        <p:grpSp>
          <p:nvGrpSpPr>
            <p:cNvPr id="190" name="组合 189"/>
            <p:cNvGrpSpPr>
              <a:grpSpLocks noChangeAspect="1"/>
            </p:cNvGrpSpPr>
            <p:nvPr/>
          </p:nvGrpSpPr>
          <p:grpSpPr>
            <a:xfrm>
              <a:off x="5016421" y="1572479"/>
              <a:ext cx="615910" cy="712802"/>
              <a:chOff x="3554033" y="4074510"/>
              <a:chExt cx="724389" cy="838347"/>
            </a:xfrm>
          </p:grpSpPr>
          <p:sp>
            <p:nvSpPr>
              <p:cNvPr id="256" name="矩形: 圆角 1335"/>
              <p:cNvSpPr/>
              <p:nvPr>
                <p:custDataLst>
                  <p:tags r:id="rId6"/>
                </p:custDataLst>
              </p:nvPr>
            </p:nvSpPr>
            <p:spPr>
              <a:xfrm>
                <a:off x="3554033" y="4188467"/>
                <a:ext cx="724389" cy="724390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0">
                    <a:schemeClr val="accent1">
                      <a:alpha val="47452"/>
                    </a:schemeClr>
                  </a:gs>
                  <a:gs pos="69000">
                    <a:schemeClr val="accent1">
                      <a:lumMod val="75000"/>
                      <a:alpha val="2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57150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algn="ctr"/>
                <a:endParaRPr lang="zh-CN" altLang="en-US" sz="1620"/>
              </a:p>
            </p:txBody>
          </p:sp>
          <p:sp>
            <p:nvSpPr>
              <p:cNvPr id="264" name="矩形: 圆角 1336"/>
              <p:cNvSpPr/>
              <p:nvPr>
                <p:custDataLst>
                  <p:tags r:id="rId7"/>
                </p:custDataLst>
              </p:nvPr>
            </p:nvSpPr>
            <p:spPr>
              <a:xfrm>
                <a:off x="3609412" y="4074510"/>
                <a:ext cx="577105" cy="577105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29000">
                    <a:schemeClr val="accent1">
                      <a:lumMod val="75000"/>
                      <a:alpha val="0"/>
                    </a:schemeClr>
                  </a:gs>
                  <a:gs pos="74000">
                    <a:schemeClr val="accent1"/>
                  </a:gs>
                </a:gsLst>
                <a:lin ang="13500000" scaled="1"/>
                <a:tileRect/>
              </a:gradFill>
              <a:ln w="0" cap="flat" cmpd="sng" algn="ctr">
                <a:gradFill>
                  <a:gsLst>
                    <a:gs pos="16000">
                      <a:schemeClr val="accent1">
                        <a:alpha val="37159"/>
                      </a:schemeClr>
                    </a:gs>
                    <a:gs pos="95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171450" sy="23000" kx="-1200000" algn="bl" rotWithShape="0">
                  <a:schemeClr val="accent1">
                    <a:lumMod val="75000"/>
                    <a:alpha val="9000"/>
                  </a:schemeClr>
                </a:outerShdw>
              </a:effectLst>
              <a:scene3d>
                <a:camera prst="isometricLeftDown"/>
                <a:lightRig rig="contrasting" dir="t"/>
              </a:scene3d>
              <a:sp3d extrusionH="108585" contourW="11430">
                <a:bevelT w="0" h="0"/>
                <a:bevelB w="0" h="0"/>
                <a:contourClr>
                  <a:schemeClr val="accent1">
                    <a:lumMod val="60000"/>
                    <a:lumOff val="40000"/>
                  </a:schemeClr>
                </a:contourClr>
              </a:sp3d>
            </p:spPr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65" name="图形 264" descr="教授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690119" y="4147716"/>
                <a:ext cx="440787" cy="440787"/>
              </a:xfrm>
              <a:prstGeom prst="rect">
                <a:avLst/>
              </a:prstGeom>
              <a:effectLst/>
              <a:scene3d>
                <a:camera prst="isometricOffAxis1Left">
                  <a:rot lat="2100000" lon="2700000" rev="0"/>
                </a:camera>
                <a:lightRig rig="threePt" dir="t"/>
              </a:scene3d>
              <a:sp3d>
                <a:bevelT w="0" h="0"/>
                <a:bevelB w="0" h="0"/>
              </a:sp3d>
            </p:spPr>
          </p:pic>
        </p:grpSp>
        <p:sp>
          <p:nvSpPr>
            <p:cNvPr id="191" name="文本框 190"/>
            <p:cNvSpPr txBox="1"/>
            <p:nvPr>
              <p:custDataLst>
                <p:tags r:id="rId10"/>
              </p:custDataLst>
            </p:nvPr>
          </p:nvSpPr>
          <p:spPr>
            <a:xfrm>
              <a:off x="4539703" y="2103933"/>
              <a:ext cx="993349" cy="249299"/>
            </a:xfrm>
            <a:prstGeom prst="rect">
              <a:avLst/>
            </a:prstGeom>
            <a:noFill/>
            <a:effectLst>
              <a:outerShdw blurRad="114300" dist="57150" dir="2099995" algn="ctr" rotWithShape="0">
                <a:schemeClr val="accent1">
                  <a:lumMod val="50000"/>
                  <a:alpha val="40000"/>
                </a:schemeClr>
              </a:outerShdw>
            </a:effectLst>
            <a:scene3d>
              <a:camera prst="orthographicFront">
                <a:rot lat="1800000" lon="2700000" rev="0"/>
              </a:camera>
              <a:lightRig rig="threePt" dir="t"/>
            </a:scene3d>
            <a:sp3d>
              <a:bevelT w="0" h="0"/>
              <a:bevelB w="0" h="0"/>
            </a:sp3d>
          </p:spPr>
          <p:txBody>
            <a:bodyPr wrap="none" lIns="82296" tIns="41148" rIns="82296" bIns="41148" rtlCol="0">
              <a:spAutoFit/>
              <a:sp3d>
                <a:bevelT w="0" h="0"/>
                <a:bevelB w="0" h="0"/>
              </a:sp3d>
            </a:bodyPr>
            <a:lstStyle/>
            <a:p>
              <a:pPr algn="ctr"/>
              <a:r>
                <a:rPr kumimoji="1" lang="zh-CN" altLang="en-US" sz="1080" dirty="0"/>
                <a:t>数据审核员端</a:t>
              </a:r>
              <a:endParaRPr kumimoji="1" lang="en-US" altLang="zh-CN" sz="1080" dirty="0"/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6074564" y="1358609"/>
            <a:ext cx="1269065" cy="791008"/>
            <a:chOff x="6227429" y="1571393"/>
            <a:chExt cx="1269065" cy="791008"/>
          </a:xfrm>
        </p:grpSpPr>
        <p:grpSp>
          <p:nvGrpSpPr>
            <p:cNvPr id="185" name="组合 184"/>
            <p:cNvGrpSpPr>
              <a:grpSpLocks noChangeAspect="1"/>
            </p:cNvGrpSpPr>
            <p:nvPr/>
          </p:nvGrpSpPr>
          <p:grpSpPr>
            <a:xfrm>
              <a:off x="6847637" y="1571393"/>
              <a:ext cx="615910" cy="712795"/>
              <a:chOff x="3310031" y="4077624"/>
              <a:chExt cx="724389" cy="838340"/>
            </a:xfrm>
          </p:grpSpPr>
          <p:sp>
            <p:nvSpPr>
              <p:cNvPr id="187" name="矩形: 圆角 1335"/>
              <p:cNvSpPr/>
              <p:nvPr>
                <p:custDataLst>
                  <p:tags r:id="rId11"/>
                </p:custDataLst>
              </p:nvPr>
            </p:nvSpPr>
            <p:spPr>
              <a:xfrm>
                <a:off x="3310031" y="4191574"/>
                <a:ext cx="724389" cy="724390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0">
                    <a:schemeClr val="accent1">
                      <a:alpha val="47452"/>
                    </a:schemeClr>
                  </a:gs>
                  <a:gs pos="69000">
                    <a:schemeClr val="accent1">
                      <a:lumMod val="75000"/>
                      <a:alpha val="2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57150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algn="ctr"/>
                <a:endParaRPr lang="zh-CN" altLang="en-US" sz="1620"/>
              </a:p>
            </p:txBody>
          </p:sp>
          <p:sp>
            <p:nvSpPr>
              <p:cNvPr id="188" name="矩形: 圆角 1336"/>
              <p:cNvSpPr/>
              <p:nvPr>
                <p:custDataLst>
                  <p:tags r:id="rId12"/>
                </p:custDataLst>
              </p:nvPr>
            </p:nvSpPr>
            <p:spPr>
              <a:xfrm>
                <a:off x="3365409" y="4077624"/>
                <a:ext cx="577105" cy="577106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29000">
                    <a:schemeClr val="accent1">
                      <a:lumMod val="75000"/>
                      <a:alpha val="0"/>
                    </a:schemeClr>
                  </a:gs>
                  <a:gs pos="74000">
                    <a:schemeClr val="accent1"/>
                  </a:gs>
                </a:gsLst>
                <a:lin ang="13500000" scaled="1"/>
                <a:tileRect/>
              </a:gradFill>
              <a:ln w="0" cap="flat" cmpd="sng" algn="ctr">
                <a:gradFill>
                  <a:gsLst>
                    <a:gs pos="16000">
                      <a:schemeClr val="accent1">
                        <a:alpha val="37159"/>
                      </a:schemeClr>
                    </a:gs>
                    <a:gs pos="95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171450" sy="23000" kx="-1200000" algn="bl" rotWithShape="0">
                  <a:schemeClr val="accent1">
                    <a:lumMod val="75000"/>
                    <a:alpha val="9000"/>
                  </a:schemeClr>
                </a:outerShdw>
              </a:effectLst>
              <a:scene3d>
                <a:camera prst="isometricLeftDown"/>
                <a:lightRig rig="contrasting" dir="t"/>
              </a:scene3d>
              <a:sp3d extrusionH="108585" contourW="11430">
                <a:bevelT w="0" h="0"/>
                <a:bevelB w="0" h="0"/>
                <a:contourClr>
                  <a:schemeClr val="accent1">
                    <a:lumMod val="60000"/>
                    <a:lumOff val="40000"/>
                  </a:schemeClr>
                </a:contourClr>
              </a:sp3d>
            </p:spPr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189" name="图形 188" descr="员工徽章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446117" y="4150833"/>
                <a:ext cx="440786" cy="440788"/>
              </a:xfrm>
              <a:prstGeom prst="rect">
                <a:avLst/>
              </a:prstGeom>
              <a:effectLst/>
              <a:scene3d>
                <a:camera prst="isometricOffAxis1Left">
                  <a:rot lat="2100000" lon="2700000" rev="0"/>
                </a:camera>
                <a:lightRig rig="threePt" dir="t"/>
              </a:scene3d>
              <a:sp3d>
                <a:bevelT w="0" h="0"/>
                <a:bevelB w="0" h="0"/>
              </a:sp3d>
            </p:spPr>
          </p:pic>
        </p:grpSp>
        <p:sp>
          <p:nvSpPr>
            <p:cNvPr id="186" name="文本框 185"/>
            <p:cNvSpPr txBox="1"/>
            <p:nvPr>
              <p:custDataLst>
                <p:tags r:id="rId15"/>
              </p:custDataLst>
            </p:nvPr>
          </p:nvSpPr>
          <p:spPr>
            <a:xfrm>
              <a:off x="6227429" y="2113102"/>
              <a:ext cx="1269065" cy="249299"/>
            </a:xfrm>
            <a:prstGeom prst="rect">
              <a:avLst/>
            </a:prstGeom>
            <a:noFill/>
            <a:effectLst>
              <a:outerShdw blurRad="114300" dist="57150" dir="2099995" algn="ctr" rotWithShape="0">
                <a:schemeClr val="accent1">
                  <a:lumMod val="50000"/>
                  <a:alpha val="40000"/>
                </a:schemeClr>
              </a:outerShdw>
            </a:effectLst>
            <a:scene3d>
              <a:camera prst="orthographicFront">
                <a:rot lat="1800000" lon="2700000" rev="0"/>
              </a:camera>
              <a:lightRig rig="threePt" dir="t"/>
            </a:scene3d>
            <a:sp3d>
              <a:bevelT w="0" h="0"/>
              <a:bevelB w="0" h="0"/>
            </a:sp3d>
          </p:spPr>
          <p:txBody>
            <a:bodyPr wrap="none" lIns="82296" tIns="41148" rIns="82296" bIns="41148" rtlCol="0">
              <a:spAutoFit/>
              <a:sp3d>
                <a:bevelT w="0" h="0"/>
                <a:bevelB w="0" h="0"/>
              </a:sp3d>
            </a:bodyPr>
            <a:lstStyle/>
            <a:p>
              <a:pPr algn="ctr"/>
              <a:r>
                <a:rPr kumimoji="1" lang="zh-CN" altLang="en-US" sz="1080" dirty="0"/>
                <a:t>第三方监管机构端</a:t>
              </a:r>
              <a:endParaRPr kumimoji="1" lang="en-US" altLang="zh-CN" sz="1080" dirty="0"/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7663815" y="1388619"/>
            <a:ext cx="966544" cy="780174"/>
            <a:chOff x="7783262" y="1795619"/>
            <a:chExt cx="966544" cy="780174"/>
          </a:xfrm>
        </p:grpSpPr>
        <p:grpSp>
          <p:nvGrpSpPr>
            <p:cNvPr id="177" name="组合 176"/>
            <p:cNvGrpSpPr>
              <a:grpSpLocks noChangeAspect="1"/>
            </p:cNvGrpSpPr>
            <p:nvPr/>
          </p:nvGrpSpPr>
          <p:grpSpPr>
            <a:xfrm>
              <a:off x="8133896" y="1795619"/>
              <a:ext cx="615910" cy="712800"/>
              <a:chOff x="3137573" y="4073698"/>
              <a:chExt cx="724389" cy="838344"/>
            </a:xfrm>
          </p:grpSpPr>
          <p:sp>
            <p:nvSpPr>
              <p:cNvPr id="182" name="矩形: 圆角 1335"/>
              <p:cNvSpPr/>
              <p:nvPr>
                <p:custDataLst>
                  <p:tags r:id="rId16"/>
                </p:custDataLst>
              </p:nvPr>
            </p:nvSpPr>
            <p:spPr>
              <a:xfrm>
                <a:off x="3137573" y="4187653"/>
                <a:ext cx="724389" cy="724389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0">
                    <a:schemeClr val="accent1">
                      <a:alpha val="47452"/>
                    </a:schemeClr>
                  </a:gs>
                  <a:gs pos="69000">
                    <a:schemeClr val="accent1">
                      <a:lumMod val="75000"/>
                      <a:alpha val="2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/>
              <a:scene3d>
                <a:camera prst="isometricTopUp"/>
                <a:lightRig rig="threePt" dir="t"/>
              </a:scene3d>
              <a:sp3d extrusionH="57150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algn="ctr"/>
                <a:endParaRPr lang="zh-CN" altLang="en-US" sz="1620"/>
              </a:p>
            </p:txBody>
          </p:sp>
          <p:sp>
            <p:nvSpPr>
              <p:cNvPr id="183" name="矩形: 圆角 1336"/>
              <p:cNvSpPr/>
              <p:nvPr>
                <p:custDataLst>
                  <p:tags r:id="rId17"/>
                </p:custDataLst>
              </p:nvPr>
            </p:nvSpPr>
            <p:spPr>
              <a:xfrm>
                <a:off x="3192950" y="4073698"/>
                <a:ext cx="577105" cy="577105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29000">
                    <a:schemeClr val="accent1">
                      <a:lumMod val="75000"/>
                      <a:alpha val="0"/>
                    </a:schemeClr>
                  </a:gs>
                  <a:gs pos="74000">
                    <a:schemeClr val="accent1"/>
                  </a:gs>
                </a:gsLst>
                <a:lin ang="13500000" scaled="1"/>
                <a:tileRect/>
              </a:gradFill>
              <a:ln w="0" cap="flat" cmpd="sng" algn="ctr">
                <a:gradFill>
                  <a:gsLst>
                    <a:gs pos="16000">
                      <a:schemeClr val="accent1">
                        <a:alpha val="37159"/>
                      </a:schemeClr>
                    </a:gs>
                    <a:gs pos="95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171450" sy="23000" kx="-1200000" algn="bl" rotWithShape="0">
                  <a:schemeClr val="accent1">
                    <a:lumMod val="75000"/>
                    <a:alpha val="9000"/>
                  </a:schemeClr>
                </a:outerShdw>
              </a:effectLst>
              <a:scene3d>
                <a:camera prst="isometricLeftDown"/>
                <a:lightRig rig="contrasting" dir="t"/>
              </a:scene3d>
              <a:sp3d extrusionH="108585" contourW="11430">
                <a:bevelT w="0" h="0"/>
                <a:bevelB w="0" h="0"/>
                <a:contourClr>
                  <a:schemeClr val="accent1">
                    <a:lumMod val="60000"/>
                    <a:lumOff val="40000"/>
                  </a:schemeClr>
                </a:contourClr>
              </a:sp3d>
            </p:spPr>
            <p:txBody>
              <a:bodyPr lIns="82296" tIns="41148" rIns="82296" bIns="41148" rtlCol="0" anchor="ctr">
                <a:sp3d>
                  <a:bevelT w="0" h="0"/>
                  <a:bevelB w="0" h="0"/>
                </a:sp3d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184" name="图形 183" descr="打开的书"/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273658" y="4146904"/>
                <a:ext cx="440786" cy="440787"/>
              </a:xfrm>
              <a:prstGeom prst="rect">
                <a:avLst/>
              </a:prstGeom>
              <a:effectLst/>
              <a:scene3d>
                <a:camera prst="isometricOffAxis1Left">
                  <a:rot lat="2100000" lon="2700000" rev="0"/>
                </a:camera>
                <a:lightRig rig="threePt" dir="t"/>
              </a:scene3d>
              <a:sp3d>
                <a:bevelT w="0" h="0"/>
                <a:bevelB w="0" h="0"/>
              </a:sp3d>
            </p:spPr>
          </p:pic>
        </p:grpSp>
        <p:sp>
          <p:nvSpPr>
            <p:cNvPr id="178" name="文本框 177"/>
            <p:cNvSpPr txBox="1"/>
            <p:nvPr>
              <p:custDataLst>
                <p:tags r:id="rId20"/>
              </p:custDataLst>
            </p:nvPr>
          </p:nvSpPr>
          <p:spPr>
            <a:xfrm>
              <a:off x="7783262" y="2326494"/>
              <a:ext cx="717632" cy="249299"/>
            </a:xfrm>
            <a:prstGeom prst="rect">
              <a:avLst/>
            </a:prstGeom>
            <a:noFill/>
            <a:effectLst>
              <a:outerShdw blurRad="114300" dist="57150" dir="2099995" algn="ctr" rotWithShape="0">
                <a:schemeClr val="accent1">
                  <a:lumMod val="50000"/>
                  <a:alpha val="40000"/>
                </a:schemeClr>
              </a:outerShdw>
            </a:effectLst>
            <a:scene3d>
              <a:camera prst="orthographicFront">
                <a:rot lat="1800000" lon="2700000" rev="0"/>
              </a:camera>
              <a:lightRig rig="threePt" dir="t"/>
            </a:scene3d>
            <a:sp3d>
              <a:bevelT w="0" h="0"/>
              <a:bevelB w="0" h="0"/>
            </a:sp3d>
          </p:spPr>
          <p:txBody>
            <a:bodyPr wrap="none" lIns="82296" tIns="41148" rIns="82296" bIns="41148" rtlCol="0">
              <a:spAutoFit/>
              <a:sp3d>
                <a:bevelT w="0" h="0"/>
                <a:bevelB w="0" h="0"/>
              </a:sp3d>
            </a:bodyPr>
            <a:lstStyle/>
            <a:p>
              <a:pPr algn="ctr"/>
              <a:r>
                <a:rPr kumimoji="1" lang="zh-CN" altLang="en-US" sz="1080" dirty="0"/>
                <a:t>管理员端</a:t>
              </a:r>
              <a:endParaRPr kumimoji="1" lang="en-US" altLang="zh-CN" sz="1080" dirty="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937894" y="4030195"/>
            <a:ext cx="601770" cy="204711"/>
            <a:chOff x="5057341" y="4210808"/>
            <a:chExt cx="601770" cy="204711"/>
          </a:xfrm>
        </p:grpSpPr>
        <p:sp>
          <p:nvSpPr>
            <p:cNvPr id="168" name="文本框 167"/>
            <p:cNvSpPr txBox="1"/>
            <p:nvPr/>
          </p:nvSpPr>
          <p:spPr>
            <a:xfrm>
              <a:off x="5351423" y="4210808"/>
              <a:ext cx="135615" cy="1661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kumimoji="1" lang="zh-CN" altLang="en-US" sz="108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有</a:t>
              </a:r>
              <a:endParaRPr kumimoji="1" lang="zh-CN" altLang="en-US" sz="108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 flipH="1">
              <a:off x="5057341" y="4403840"/>
              <a:ext cx="601770" cy="11679"/>
            </a:xfrm>
            <a:prstGeom prst="straightConnector1">
              <a:avLst/>
            </a:prstGeom>
            <a:ln w="5715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矩形: 圆角 164"/>
          <p:cNvSpPr/>
          <p:nvPr>
            <p:custDataLst>
              <p:tags r:id="rId21"/>
            </p:custDataLst>
          </p:nvPr>
        </p:nvSpPr>
        <p:spPr>
          <a:xfrm>
            <a:off x="3703982" y="4085867"/>
            <a:ext cx="1233912" cy="298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7000">
                <a:schemeClr val="accent1">
                  <a:alpha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1"/>
            <a:tileRect/>
          </a:gradFill>
          <a:ln w="11430">
            <a:gradFill flip="none" rotWithShape="1">
              <a:gsLst>
                <a:gs pos="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zh-CN" altLang="en-US" sz="1260" dirty="0">
                <a:solidFill>
                  <a:schemeClr val="bg1"/>
                </a:solidFill>
                <a:latin typeface="+mn-ea"/>
                <a:cs typeface="阿里巴巴普惠体 B" panose="00020600040101010101" pitchFamily="18" charset="-122"/>
              </a:rPr>
              <a:t>合约自动调用</a:t>
            </a:r>
            <a:endParaRPr lang="zh-CN" altLang="en-US" sz="1260" dirty="0">
              <a:solidFill>
                <a:schemeClr val="bg1"/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66" name="矩形: 圆角 165"/>
          <p:cNvSpPr/>
          <p:nvPr>
            <p:custDataLst>
              <p:tags r:id="rId22"/>
            </p:custDataLst>
          </p:nvPr>
        </p:nvSpPr>
        <p:spPr>
          <a:xfrm>
            <a:off x="3703982" y="3537358"/>
            <a:ext cx="1233912" cy="298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7000">
                <a:schemeClr val="accent1">
                  <a:alpha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1"/>
            <a:tileRect/>
          </a:gradFill>
          <a:ln w="11430">
            <a:gradFill flip="none" rotWithShape="1">
              <a:gsLst>
                <a:gs pos="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zh-CN" altLang="en-US" sz="1260" dirty="0">
                <a:solidFill>
                  <a:schemeClr val="bg1"/>
                </a:solidFill>
                <a:latin typeface="+mn-ea"/>
                <a:cs typeface="阿里巴巴普惠体 B" panose="00020600040101010101" pitchFamily="18" charset="-122"/>
              </a:rPr>
              <a:t>数据上链</a:t>
            </a:r>
            <a:endParaRPr lang="en-US" altLang="zh-CN" sz="1260" dirty="0">
              <a:solidFill>
                <a:schemeClr val="bg1"/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cxnSp>
        <p:nvCxnSpPr>
          <p:cNvPr id="167" name="直线箭头连接符 50"/>
          <p:cNvCxnSpPr/>
          <p:nvPr/>
        </p:nvCxnSpPr>
        <p:spPr>
          <a:xfrm flipV="1">
            <a:off x="4320938" y="3835438"/>
            <a:ext cx="0" cy="250429"/>
          </a:xfrm>
          <a:prstGeom prst="straightConnector1">
            <a:avLst/>
          </a:prstGeom>
          <a:ln w="11430">
            <a:gradFill>
              <a:gsLst>
                <a:gs pos="0">
                  <a:schemeClr val="accent1">
                    <a:alpha val="0"/>
                  </a:schemeClr>
                </a:gs>
                <a:gs pos="82000">
                  <a:schemeClr val="accent1"/>
                </a:gs>
              </a:gsLst>
              <a:lin ang="5400000" scaled="1"/>
            </a:gradFill>
            <a:prstDash val="solid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>
            <p:custDataLst>
              <p:tags r:id="rId23"/>
            </p:custDataLst>
          </p:nvPr>
        </p:nvGrpSpPr>
        <p:grpSpPr>
          <a:xfrm>
            <a:off x="5471575" y="3769183"/>
            <a:ext cx="1029128" cy="1160565"/>
            <a:chOff x="6250816" y="3937619"/>
            <a:chExt cx="1029128" cy="1160565"/>
          </a:xfrm>
        </p:grpSpPr>
        <p:grpSp>
          <p:nvGrpSpPr>
            <p:cNvPr id="271" name="组合 270"/>
            <p:cNvGrpSpPr/>
            <p:nvPr/>
          </p:nvGrpSpPr>
          <p:grpSpPr>
            <a:xfrm>
              <a:off x="6318905" y="3937619"/>
              <a:ext cx="892944" cy="892944"/>
              <a:chOff x="6510199" y="3949837"/>
              <a:chExt cx="892944" cy="892944"/>
            </a:xfrm>
          </p:grpSpPr>
          <p:sp>
            <p:nvSpPr>
              <p:cNvPr id="273" name="椭圆 272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6510199" y="3949837"/>
                <a:ext cx="892944" cy="89294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alpha val="5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81737" dist="121158" dir="5400000" sx="98000" sy="98000" algn="ctr" rotWithShape="0">
                  <a:schemeClr val="accent1">
                    <a:lumMod val="7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234" tIns="43617" rIns="87234" bIns="43617" rtlCol="0" anchor="ctr"/>
              <a:lstStyle/>
              <a:p>
                <a:pPr algn="ctr"/>
                <a:endParaRPr kumimoji="1" lang="zh-CN" altLang="en-US" sz="1715"/>
              </a:p>
            </p:txBody>
          </p:sp>
          <p:pic>
            <p:nvPicPr>
              <p:cNvPr id="274" name="图形 273"/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733436" y="4173071"/>
                <a:ext cx="446472" cy="446472"/>
              </a:xfrm>
              <a:prstGeom prst="rect">
                <a:avLst/>
              </a:prstGeom>
              <a:effectLst/>
            </p:spPr>
          </p:pic>
        </p:grpSp>
        <p:sp>
          <p:nvSpPr>
            <p:cNvPr id="272" name="文本框 271"/>
            <p:cNvSpPr txBox="1"/>
            <p:nvPr/>
          </p:nvSpPr>
          <p:spPr>
            <a:xfrm>
              <a:off x="6250816" y="4892615"/>
              <a:ext cx="1029128" cy="20556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kumimoji="1" lang="zh-CN" altLang="en-US" sz="133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查询合约目录</a:t>
              </a:r>
              <a:endPara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flipH="1">
            <a:off x="6432608" y="4030195"/>
            <a:ext cx="1417689" cy="234692"/>
            <a:chOff x="5327497" y="4210808"/>
            <a:chExt cx="1417689" cy="234692"/>
          </a:xfrm>
        </p:grpSpPr>
        <p:sp>
          <p:nvSpPr>
            <p:cNvPr id="163" name="文本框 162"/>
            <p:cNvSpPr txBox="1"/>
            <p:nvPr/>
          </p:nvSpPr>
          <p:spPr>
            <a:xfrm>
              <a:off x="5327497" y="4210808"/>
              <a:ext cx="135614" cy="16619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kumimoji="1" lang="zh-CN" altLang="en-US" sz="108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无</a:t>
              </a:r>
              <a:endParaRPr kumimoji="1" lang="zh-CN" altLang="en-US" sz="108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64" name="直接箭头连接符 163"/>
            <p:cNvCxnSpPr>
              <a:stCxn id="273" idx="6"/>
            </p:cNvCxnSpPr>
            <p:nvPr/>
          </p:nvCxnSpPr>
          <p:spPr>
            <a:xfrm flipH="1">
              <a:off x="6138421" y="4426249"/>
              <a:ext cx="606765" cy="19251"/>
            </a:xfrm>
            <a:prstGeom prst="straightConnector1">
              <a:avLst/>
            </a:prstGeom>
            <a:ln w="5715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矩形: 圆角 158"/>
          <p:cNvSpPr/>
          <p:nvPr>
            <p:custDataLst>
              <p:tags r:id="rId27"/>
            </p:custDataLst>
          </p:nvPr>
        </p:nvSpPr>
        <p:spPr>
          <a:xfrm>
            <a:off x="7045385" y="4085867"/>
            <a:ext cx="1233912" cy="298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7000">
                <a:schemeClr val="accent1">
                  <a:alpha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1"/>
            <a:tileRect/>
          </a:gradFill>
          <a:ln w="11430">
            <a:gradFill flip="none" rotWithShape="1">
              <a:gsLst>
                <a:gs pos="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zh-CN" altLang="en-US" sz="1260" dirty="0">
                <a:solidFill>
                  <a:schemeClr val="bg1"/>
                </a:solidFill>
                <a:latin typeface="+mn-ea"/>
                <a:cs typeface="阿里巴巴普惠体 B" panose="00020600040101010101" pitchFamily="18" charset="-122"/>
              </a:rPr>
              <a:t>溯源链上信息</a:t>
            </a:r>
            <a:endParaRPr lang="zh-CN" altLang="en-US" sz="1260" dirty="0">
              <a:solidFill>
                <a:schemeClr val="bg1"/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sp>
        <p:nvSpPr>
          <p:cNvPr id="160" name="矩形: 圆角 159"/>
          <p:cNvSpPr/>
          <p:nvPr>
            <p:custDataLst>
              <p:tags r:id="rId28"/>
            </p:custDataLst>
          </p:nvPr>
        </p:nvSpPr>
        <p:spPr>
          <a:xfrm>
            <a:off x="7045385" y="3537358"/>
            <a:ext cx="1233912" cy="298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7000">
                <a:schemeClr val="accent1">
                  <a:alpha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1"/>
            <a:tileRect/>
          </a:gradFill>
          <a:ln w="11430">
            <a:gradFill flip="none" rotWithShape="1">
              <a:gsLst>
                <a:gs pos="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zh-CN" altLang="en-US" sz="1260" dirty="0">
                <a:solidFill>
                  <a:schemeClr val="bg1"/>
                </a:solidFill>
                <a:latin typeface="+mn-ea"/>
                <a:cs typeface="阿里巴巴普惠体 B" panose="00020600040101010101" pitchFamily="18" charset="-122"/>
              </a:rPr>
              <a:t>需求审核反馈</a:t>
            </a:r>
            <a:endParaRPr lang="en-US" altLang="zh-CN" sz="1260" dirty="0">
              <a:solidFill>
                <a:schemeClr val="bg1"/>
              </a:solidFill>
              <a:latin typeface="+mn-ea"/>
              <a:cs typeface="阿里巴巴普惠体 B" panose="00020600040101010101" pitchFamily="18" charset="-122"/>
            </a:endParaRPr>
          </a:p>
        </p:txBody>
      </p:sp>
      <p:cxnSp>
        <p:nvCxnSpPr>
          <p:cNvPr id="162" name="直线箭头连接符 50"/>
          <p:cNvCxnSpPr/>
          <p:nvPr/>
        </p:nvCxnSpPr>
        <p:spPr>
          <a:xfrm flipV="1">
            <a:off x="7662341" y="3835438"/>
            <a:ext cx="0" cy="250429"/>
          </a:xfrm>
          <a:prstGeom prst="straightConnector1">
            <a:avLst/>
          </a:prstGeom>
          <a:ln w="11430">
            <a:gradFill>
              <a:gsLst>
                <a:gs pos="0">
                  <a:schemeClr val="accent1">
                    <a:alpha val="0"/>
                  </a:schemeClr>
                </a:gs>
                <a:gs pos="82000">
                  <a:schemeClr val="accent1"/>
                </a:gs>
              </a:gsLst>
              <a:lin ang="5400000" scaled="1"/>
            </a:gradFill>
            <a:prstDash val="solid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标题 2"/>
          <p:cNvSpPr txBox="1"/>
          <p:nvPr/>
        </p:nvSpPr>
        <p:spPr>
          <a:xfrm>
            <a:off x="8309499" y="4334227"/>
            <a:ext cx="1041952" cy="224357"/>
          </a:xfrm>
          <a:prstGeom prst="rect">
            <a:avLst/>
          </a:prstGeom>
          <a:effectLst/>
        </p:spPr>
        <p:txBody>
          <a:bodyPr wrap="none" lIns="0" tIns="0" rIns="0" bIns="0" anchor="ctr" anchorCtr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1620" dirty="0">
                <a:gradFill>
                  <a:gsLst>
                    <a:gs pos="0">
                      <a:schemeClr val="accent1"/>
                    </a:gs>
                    <a:gs pos="99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reflection blurRad="63500" stA="50000" endA="300" endPos="50000" dist="54006" dir="5400000" sy="-100000" algn="bl" rotWithShape="0"/>
                </a:effectLst>
                <a:latin typeface="+mj-ea"/>
                <a:ea typeface="+mj-ea"/>
              </a:rPr>
              <a:t>区块链平台</a:t>
            </a:r>
            <a:endParaRPr lang="zh-CN" altLang="en-US" sz="1620" dirty="0"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ffectLst>
                <a:reflection blurRad="63500" stA="50000" endA="300" endPos="50000" dist="54006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326926" y="2749936"/>
            <a:ext cx="634789" cy="193900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0">
            <a:spAutoFit/>
          </a:bodyPr>
          <a:lstStyle/>
          <a:p>
            <a:r>
              <a:rPr kumimoji="1" lang="zh-CN" altLang="en-US" sz="126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集中维护</a:t>
            </a:r>
            <a:endParaRPr kumimoji="1" lang="zh-CN" altLang="en-US" sz="126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855696" y="2683657"/>
            <a:ext cx="793487" cy="193900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0">
            <a:spAutoFit/>
          </a:bodyPr>
          <a:lstStyle/>
          <a:p>
            <a:r>
              <a:rPr kumimoji="1" lang="zh-CN" altLang="en-US" sz="126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响应速度快</a:t>
            </a:r>
            <a:endParaRPr kumimoji="1" lang="zh-CN" altLang="en-US" sz="126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045942" y="3019249"/>
            <a:ext cx="793487" cy="193900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0">
            <a:spAutoFit/>
          </a:bodyPr>
          <a:lstStyle/>
          <a:p>
            <a:r>
              <a:rPr kumimoji="1" lang="zh-CN" altLang="en-US" sz="126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沟通成本低</a:t>
            </a:r>
            <a:endParaRPr kumimoji="1" lang="zh-CN" altLang="en-US" sz="126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69" name="直线箭头连接符 50"/>
          <p:cNvCxnSpPr/>
          <p:nvPr/>
        </p:nvCxnSpPr>
        <p:spPr>
          <a:xfrm>
            <a:off x="7673820" y="2362603"/>
            <a:ext cx="0" cy="1138426"/>
          </a:xfrm>
          <a:prstGeom prst="straightConnector1">
            <a:avLst/>
          </a:prstGeom>
          <a:ln w="20003">
            <a:gradFill>
              <a:gsLst>
                <a:gs pos="0">
                  <a:schemeClr val="accent1">
                    <a:alpha val="0"/>
                  </a:schemeClr>
                </a:gs>
                <a:gs pos="82000">
                  <a:schemeClr val="accent1"/>
                </a:gs>
              </a:gsLst>
              <a:lin ang="5400000" scaled="1"/>
            </a:gradFill>
            <a:prstDash val="solid"/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向上箭头"/>
          <p:cNvSpPr/>
          <p:nvPr/>
        </p:nvSpPr>
        <p:spPr bwMode="auto">
          <a:xfrm rot="5400000">
            <a:off x="5300422" y="1264969"/>
            <a:ext cx="1309843" cy="3492270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  <a:gd name="connsiteX0-1" fmla="*/ 0 w 2462331"/>
              <a:gd name="connsiteY0-2" fmla="*/ 7783415 h 7783416"/>
              <a:gd name="connsiteX1-3" fmla="*/ 1928931 w 2462331"/>
              <a:gd name="connsiteY1-4" fmla="*/ 2293620 h 7783416"/>
              <a:gd name="connsiteX2-5" fmla="*/ 1928931 w 2462331"/>
              <a:gd name="connsiteY2-6" fmla="*/ 2560320 h 7783416"/>
              <a:gd name="connsiteX3-7" fmla="*/ 2462331 w 2462331"/>
              <a:gd name="connsiteY3-8" fmla="*/ 1889760 h 7783416"/>
              <a:gd name="connsiteX4-9" fmla="*/ 1928931 w 2462331"/>
              <a:gd name="connsiteY4-10" fmla="*/ 1219200 h 7783416"/>
              <a:gd name="connsiteX5-11" fmla="*/ 1928931 w 2462331"/>
              <a:gd name="connsiteY5-12" fmla="*/ 1485900 h 7783416"/>
              <a:gd name="connsiteX6-13" fmla="*/ 77273 w 2462331"/>
              <a:gd name="connsiteY6-14" fmla="*/ 0 h 7783416"/>
              <a:gd name="connsiteX7-15" fmla="*/ 77273 w 2462331"/>
              <a:gd name="connsiteY7-16" fmla="*/ 1889760 h 7783416"/>
              <a:gd name="connsiteX8" fmla="*/ 0 w 2462331"/>
              <a:gd name="connsiteY8" fmla="*/ 7783415 h 7783416"/>
              <a:gd name="connsiteX0-17" fmla="*/ 0 w 2462331"/>
              <a:gd name="connsiteY0-18" fmla="*/ 11161705 h 11161706"/>
              <a:gd name="connsiteX1-19" fmla="*/ 1928931 w 2462331"/>
              <a:gd name="connsiteY1-20" fmla="*/ 5671910 h 11161706"/>
              <a:gd name="connsiteX2-21" fmla="*/ 1928931 w 2462331"/>
              <a:gd name="connsiteY2-22" fmla="*/ 5938610 h 11161706"/>
              <a:gd name="connsiteX3-23" fmla="*/ 2462331 w 2462331"/>
              <a:gd name="connsiteY3-24" fmla="*/ 5268050 h 11161706"/>
              <a:gd name="connsiteX4-25" fmla="*/ 1928931 w 2462331"/>
              <a:gd name="connsiteY4-26" fmla="*/ 4597490 h 11161706"/>
              <a:gd name="connsiteX5-27" fmla="*/ 1928931 w 2462331"/>
              <a:gd name="connsiteY5-28" fmla="*/ 4864190 h 11161706"/>
              <a:gd name="connsiteX6-29" fmla="*/ 25757 w 2462331"/>
              <a:gd name="connsiteY6-30" fmla="*/ 1 h 11161706"/>
              <a:gd name="connsiteX7-31" fmla="*/ 77273 w 2462331"/>
              <a:gd name="connsiteY7-32" fmla="*/ 5268050 h 11161706"/>
              <a:gd name="connsiteX8-33" fmla="*/ 0 w 2462331"/>
              <a:gd name="connsiteY8-34" fmla="*/ 11161705 h 11161706"/>
              <a:gd name="connsiteX0-35" fmla="*/ 0 w 2462331"/>
              <a:gd name="connsiteY0-36" fmla="*/ 11161705 h 11161706"/>
              <a:gd name="connsiteX1-37" fmla="*/ 1928931 w 2462331"/>
              <a:gd name="connsiteY1-38" fmla="*/ 5671910 h 11161706"/>
              <a:gd name="connsiteX2-39" fmla="*/ 1928931 w 2462331"/>
              <a:gd name="connsiteY2-40" fmla="*/ 5938610 h 11161706"/>
              <a:gd name="connsiteX3-41" fmla="*/ 2462331 w 2462331"/>
              <a:gd name="connsiteY3-42" fmla="*/ 5268050 h 11161706"/>
              <a:gd name="connsiteX4-43" fmla="*/ 1928931 w 2462331"/>
              <a:gd name="connsiteY4-44" fmla="*/ 4597490 h 11161706"/>
              <a:gd name="connsiteX5-45" fmla="*/ 1928931 w 2462331"/>
              <a:gd name="connsiteY5-46" fmla="*/ 4864190 h 11161706"/>
              <a:gd name="connsiteX6-47" fmla="*/ 25757 w 2462331"/>
              <a:gd name="connsiteY6-48" fmla="*/ 1 h 11161706"/>
              <a:gd name="connsiteX7-49" fmla="*/ 77273 w 2462331"/>
              <a:gd name="connsiteY7-50" fmla="*/ 5268050 h 11161706"/>
              <a:gd name="connsiteX8-51" fmla="*/ 0 w 2462331"/>
              <a:gd name="connsiteY8-52" fmla="*/ 11161705 h 11161706"/>
              <a:gd name="connsiteX0-53" fmla="*/ 0 w 2462331"/>
              <a:gd name="connsiteY0-54" fmla="*/ 11161705 h 11161706"/>
              <a:gd name="connsiteX1-55" fmla="*/ 1928931 w 2462331"/>
              <a:gd name="connsiteY1-56" fmla="*/ 5671910 h 11161706"/>
              <a:gd name="connsiteX2-57" fmla="*/ 1928931 w 2462331"/>
              <a:gd name="connsiteY2-58" fmla="*/ 5938610 h 11161706"/>
              <a:gd name="connsiteX3-59" fmla="*/ 2462331 w 2462331"/>
              <a:gd name="connsiteY3-60" fmla="*/ 5268050 h 11161706"/>
              <a:gd name="connsiteX4-61" fmla="*/ 1928931 w 2462331"/>
              <a:gd name="connsiteY4-62" fmla="*/ 4597490 h 11161706"/>
              <a:gd name="connsiteX5-63" fmla="*/ 1928931 w 2462331"/>
              <a:gd name="connsiteY5-64" fmla="*/ 4864190 h 11161706"/>
              <a:gd name="connsiteX6-65" fmla="*/ 25757 w 2462331"/>
              <a:gd name="connsiteY6-66" fmla="*/ 1 h 11161706"/>
              <a:gd name="connsiteX7-67" fmla="*/ 77273 w 2462331"/>
              <a:gd name="connsiteY7-68" fmla="*/ 5268050 h 11161706"/>
              <a:gd name="connsiteX8-69" fmla="*/ 0 w 2462331"/>
              <a:gd name="connsiteY8-70" fmla="*/ 11161705 h 11161706"/>
              <a:gd name="connsiteX0-71" fmla="*/ 0 w 2462331"/>
              <a:gd name="connsiteY0-72" fmla="*/ 11161705 h 11161706"/>
              <a:gd name="connsiteX1-73" fmla="*/ 1928931 w 2462331"/>
              <a:gd name="connsiteY1-74" fmla="*/ 5671910 h 11161706"/>
              <a:gd name="connsiteX2-75" fmla="*/ 1928931 w 2462331"/>
              <a:gd name="connsiteY2-76" fmla="*/ 5938610 h 11161706"/>
              <a:gd name="connsiteX3-77" fmla="*/ 2462331 w 2462331"/>
              <a:gd name="connsiteY3-78" fmla="*/ 5268050 h 11161706"/>
              <a:gd name="connsiteX4-79" fmla="*/ 1928931 w 2462331"/>
              <a:gd name="connsiteY4-80" fmla="*/ 4597490 h 11161706"/>
              <a:gd name="connsiteX5-81" fmla="*/ 1928931 w 2462331"/>
              <a:gd name="connsiteY5-82" fmla="*/ 4864190 h 11161706"/>
              <a:gd name="connsiteX6-83" fmla="*/ 25757 w 2462331"/>
              <a:gd name="connsiteY6-84" fmla="*/ 1 h 11161706"/>
              <a:gd name="connsiteX7-85" fmla="*/ 141670 w 2462331"/>
              <a:gd name="connsiteY7-86" fmla="*/ 5268052 h 11161706"/>
              <a:gd name="connsiteX8-87" fmla="*/ 0 w 2462331"/>
              <a:gd name="connsiteY8-88" fmla="*/ 11161705 h 11161706"/>
              <a:gd name="connsiteX0-89" fmla="*/ 0 w 2462331"/>
              <a:gd name="connsiteY0-90" fmla="*/ 11161705 h 11161706"/>
              <a:gd name="connsiteX1-91" fmla="*/ 1928931 w 2462331"/>
              <a:gd name="connsiteY1-92" fmla="*/ 5671910 h 11161706"/>
              <a:gd name="connsiteX2-93" fmla="*/ 1928931 w 2462331"/>
              <a:gd name="connsiteY2-94" fmla="*/ 5938610 h 11161706"/>
              <a:gd name="connsiteX3-95" fmla="*/ 2462331 w 2462331"/>
              <a:gd name="connsiteY3-96" fmla="*/ 5268050 h 11161706"/>
              <a:gd name="connsiteX4-97" fmla="*/ 1928931 w 2462331"/>
              <a:gd name="connsiteY4-98" fmla="*/ 4597490 h 11161706"/>
              <a:gd name="connsiteX5-99" fmla="*/ 1928931 w 2462331"/>
              <a:gd name="connsiteY5-100" fmla="*/ 4864190 h 11161706"/>
              <a:gd name="connsiteX6-101" fmla="*/ 25757 w 2462331"/>
              <a:gd name="connsiteY6-102" fmla="*/ 1 h 11161706"/>
              <a:gd name="connsiteX7-103" fmla="*/ 141670 w 2462331"/>
              <a:gd name="connsiteY7-104" fmla="*/ 5268052 h 11161706"/>
              <a:gd name="connsiteX8-105" fmla="*/ 0 w 2462331"/>
              <a:gd name="connsiteY8-106" fmla="*/ 11161705 h 11161706"/>
              <a:gd name="connsiteX0-107" fmla="*/ 0 w 2462331"/>
              <a:gd name="connsiteY0-108" fmla="*/ 11161705 h 11161706"/>
              <a:gd name="connsiteX1-109" fmla="*/ 1928931 w 2462331"/>
              <a:gd name="connsiteY1-110" fmla="*/ 5671910 h 11161706"/>
              <a:gd name="connsiteX2-111" fmla="*/ 1928931 w 2462331"/>
              <a:gd name="connsiteY2-112" fmla="*/ 5938610 h 11161706"/>
              <a:gd name="connsiteX3-113" fmla="*/ 2462331 w 2462331"/>
              <a:gd name="connsiteY3-114" fmla="*/ 5268050 h 11161706"/>
              <a:gd name="connsiteX4-115" fmla="*/ 1928931 w 2462331"/>
              <a:gd name="connsiteY4-116" fmla="*/ 4597490 h 11161706"/>
              <a:gd name="connsiteX5-117" fmla="*/ 1928931 w 2462331"/>
              <a:gd name="connsiteY5-118" fmla="*/ 4864190 h 11161706"/>
              <a:gd name="connsiteX6-119" fmla="*/ 25757 w 2462331"/>
              <a:gd name="connsiteY6-120" fmla="*/ 1 h 11161706"/>
              <a:gd name="connsiteX7-121" fmla="*/ 115912 w 2462331"/>
              <a:gd name="connsiteY7-122" fmla="*/ 5268052 h 11161706"/>
              <a:gd name="connsiteX8-123" fmla="*/ 0 w 2462331"/>
              <a:gd name="connsiteY8-124" fmla="*/ 11161705 h 11161706"/>
              <a:gd name="connsiteX0-125" fmla="*/ 0 w 2462331"/>
              <a:gd name="connsiteY0-126" fmla="*/ 11161705 h 11161706"/>
              <a:gd name="connsiteX1-127" fmla="*/ 1928931 w 2462331"/>
              <a:gd name="connsiteY1-128" fmla="*/ 5671910 h 11161706"/>
              <a:gd name="connsiteX2-129" fmla="*/ 1928931 w 2462331"/>
              <a:gd name="connsiteY2-130" fmla="*/ 5938610 h 11161706"/>
              <a:gd name="connsiteX3-131" fmla="*/ 2462331 w 2462331"/>
              <a:gd name="connsiteY3-132" fmla="*/ 5268050 h 11161706"/>
              <a:gd name="connsiteX4-133" fmla="*/ 1928931 w 2462331"/>
              <a:gd name="connsiteY4-134" fmla="*/ 4597490 h 11161706"/>
              <a:gd name="connsiteX5-135" fmla="*/ 1928931 w 2462331"/>
              <a:gd name="connsiteY5-136" fmla="*/ 4864190 h 11161706"/>
              <a:gd name="connsiteX6-137" fmla="*/ 25757 w 2462331"/>
              <a:gd name="connsiteY6-138" fmla="*/ 1 h 11161706"/>
              <a:gd name="connsiteX7-139" fmla="*/ 115912 w 2462331"/>
              <a:gd name="connsiteY7-140" fmla="*/ 5268052 h 11161706"/>
              <a:gd name="connsiteX8-141" fmla="*/ 0 w 2462331"/>
              <a:gd name="connsiteY8-142" fmla="*/ 11161705 h 11161706"/>
              <a:gd name="connsiteX0-143" fmla="*/ 0 w 2462331"/>
              <a:gd name="connsiteY0-144" fmla="*/ 11161705 h 11161706"/>
              <a:gd name="connsiteX1-145" fmla="*/ 1928931 w 2462331"/>
              <a:gd name="connsiteY1-146" fmla="*/ 5671910 h 11161706"/>
              <a:gd name="connsiteX2-147" fmla="*/ 1928931 w 2462331"/>
              <a:gd name="connsiteY2-148" fmla="*/ 5938610 h 11161706"/>
              <a:gd name="connsiteX3-149" fmla="*/ 2462331 w 2462331"/>
              <a:gd name="connsiteY3-150" fmla="*/ 5268050 h 11161706"/>
              <a:gd name="connsiteX4-151" fmla="*/ 1928931 w 2462331"/>
              <a:gd name="connsiteY4-152" fmla="*/ 4597490 h 11161706"/>
              <a:gd name="connsiteX5-153" fmla="*/ 1928931 w 2462331"/>
              <a:gd name="connsiteY5-154" fmla="*/ 4864190 h 11161706"/>
              <a:gd name="connsiteX6-155" fmla="*/ 25757 w 2462331"/>
              <a:gd name="connsiteY6-156" fmla="*/ 1 h 11161706"/>
              <a:gd name="connsiteX7-157" fmla="*/ 115912 w 2462331"/>
              <a:gd name="connsiteY7-158" fmla="*/ 5268052 h 11161706"/>
              <a:gd name="connsiteX8-159" fmla="*/ 0 w 2462331"/>
              <a:gd name="connsiteY8-160" fmla="*/ 11161705 h 11161706"/>
              <a:gd name="connsiteX0-161" fmla="*/ 0 w 2462331"/>
              <a:gd name="connsiteY0-162" fmla="*/ 11161705 h 11161706"/>
              <a:gd name="connsiteX1-163" fmla="*/ 1928931 w 2462331"/>
              <a:gd name="connsiteY1-164" fmla="*/ 5671910 h 11161706"/>
              <a:gd name="connsiteX2-165" fmla="*/ 1928931 w 2462331"/>
              <a:gd name="connsiteY2-166" fmla="*/ 5938610 h 11161706"/>
              <a:gd name="connsiteX3-167" fmla="*/ 2462331 w 2462331"/>
              <a:gd name="connsiteY3-168" fmla="*/ 5268050 h 11161706"/>
              <a:gd name="connsiteX4-169" fmla="*/ 1928931 w 2462331"/>
              <a:gd name="connsiteY4-170" fmla="*/ 4597490 h 11161706"/>
              <a:gd name="connsiteX5-171" fmla="*/ 1928931 w 2462331"/>
              <a:gd name="connsiteY5-172" fmla="*/ 4864190 h 11161706"/>
              <a:gd name="connsiteX6-173" fmla="*/ 25757 w 2462331"/>
              <a:gd name="connsiteY6-174" fmla="*/ 1 h 11161706"/>
              <a:gd name="connsiteX7-175" fmla="*/ 115912 w 2462331"/>
              <a:gd name="connsiteY7-176" fmla="*/ 5268052 h 11161706"/>
              <a:gd name="connsiteX8-177" fmla="*/ 0 w 2462331"/>
              <a:gd name="connsiteY8-178" fmla="*/ 11161705 h 11161706"/>
              <a:gd name="connsiteX0-179" fmla="*/ 0 w 2462331"/>
              <a:gd name="connsiteY0-180" fmla="*/ 11161705 h 11161706"/>
              <a:gd name="connsiteX1-181" fmla="*/ 1928931 w 2462331"/>
              <a:gd name="connsiteY1-182" fmla="*/ 5671910 h 11161706"/>
              <a:gd name="connsiteX2-183" fmla="*/ 1928931 w 2462331"/>
              <a:gd name="connsiteY2-184" fmla="*/ 5938610 h 11161706"/>
              <a:gd name="connsiteX3-185" fmla="*/ 2462331 w 2462331"/>
              <a:gd name="connsiteY3-186" fmla="*/ 5268050 h 11161706"/>
              <a:gd name="connsiteX4-187" fmla="*/ 1928931 w 2462331"/>
              <a:gd name="connsiteY4-188" fmla="*/ 4597490 h 11161706"/>
              <a:gd name="connsiteX5-189" fmla="*/ 1928931 w 2462331"/>
              <a:gd name="connsiteY5-190" fmla="*/ 4864190 h 11161706"/>
              <a:gd name="connsiteX6-191" fmla="*/ 25757 w 2462331"/>
              <a:gd name="connsiteY6-192" fmla="*/ 1 h 11161706"/>
              <a:gd name="connsiteX7-193" fmla="*/ 115912 w 2462331"/>
              <a:gd name="connsiteY7-194" fmla="*/ 5268052 h 11161706"/>
              <a:gd name="connsiteX8-195" fmla="*/ 0 w 2462331"/>
              <a:gd name="connsiteY8-196" fmla="*/ 11161705 h 11161706"/>
              <a:gd name="connsiteX0-197" fmla="*/ 3 w 2462334"/>
              <a:gd name="connsiteY0-198" fmla="*/ 11787314 h 11787315"/>
              <a:gd name="connsiteX1-199" fmla="*/ 1928934 w 2462334"/>
              <a:gd name="connsiteY1-200" fmla="*/ 6297519 h 11787315"/>
              <a:gd name="connsiteX2-201" fmla="*/ 1928934 w 2462334"/>
              <a:gd name="connsiteY2-202" fmla="*/ 6564219 h 11787315"/>
              <a:gd name="connsiteX3-203" fmla="*/ 2462334 w 2462334"/>
              <a:gd name="connsiteY3-204" fmla="*/ 5893659 h 11787315"/>
              <a:gd name="connsiteX4-205" fmla="*/ 1928934 w 2462334"/>
              <a:gd name="connsiteY4-206" fmla="*/ 5223099 h 11787315"/>
              <a:gd name="connsiteX5-207" fmla="*/ 1928934 w 2462334"/>
              <a:gd name="connsiteY5-208" fmla="*/ 5489799 h 11787315"/>
              <a:gd name="connsiteX6-209" fmla="*/ 0 w 2462334"/>
              <a:gd name="connsiteY6-210" fmla="*/ 0 h 11787315"/>
              <a:gd name="connsiteX7-211" fmla="*/ 115915 w 2462334"/>
              <a:gd name="connsiteY7-212" fmla="*/ 5893661 h 11787315"/>
              <a:gd name="connsiteX8-213" fmla="*/ 3 w 2462334"/>
              <a:gd name="connsiteY8-214" fmla="*/ 11787314 h 11787315"/>
              <a:gd name="connsiteX0-215" fmla="*/ 3 w 2462334"/>
              <a:gd name="connsiteY0-216" fmla="*/ 11787314 h 11787315"/>
              <a:gd name="connsiteX1-217" fmla="*/ 1928934 w 2462334"/>
              <a:gd name="connsiteY1-218" fmla="*/ 6297519 h 11787315"/>
              <a:gd name="connsiteX2-219" fmla="*/ 1928934 w 2462334"/>
              <a:gd name="connsiteY2-220" fmla="*/ 6564219 h 11787315"/>
              <a:gd name="connsiteX3-221" fmla="*/ 2462334 w 2462334"/>
              <a:gd name="connsiteY3-222" fmla="*/ 5893659 h 11787315"/>
              <a:gd name="connsiteX4-223" fmla="*/ 1928934 w 2462334"/>
              <a:gd name="connsiteY4-224" fmla="*/ 5223099 h 11787315"/>
              <a:gd name="connsiteX5-225" fmla="*/ 1928934 w 2462334"/>
              <a:gd name="connsiteY5-226" fmla="*/ 5489799 h 11787315"/>
              <a:gd name="connsiteX6-227" fmla="*/ 0 w 2462334"/>
              <a:gd name="connsiteY6-228" fmla="*/ 0 h 11787315"/>
              <a:gd name="connsiteX7-229" fmla="*/ 115915 w 2462334"/>
              <a:gd name="connsiteY7-230" fmla="*/ 5893661 h 11787315"/>
              <a:gd name="connsiteX8-231" fmla="*/ 3 w 2462334"/>
              <a:gd name="connsiteY8-232" fmla="*/ 11787314 h 117873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2462334" h="11787315">
                <a:moveTo>
                  <a:pt x="3" y="11787314"/>
                </a:moveTo>
                <a:cubicBezTo>
                  <a:pt x="611218" y="8675188"/>
                  <a:pt x="1006916" y="6373719"/>
                  <a:pt x="1928934" y="6297519"/>
                </a:cubicBezTo>
                <a:lnTo>
                  <a:pt x="1928934" y="6564219"/>
                </a:lnTo>
                <a:lnTo>
                  <a:pt x="2462334" y="5893659"/>
                </a:lnTo>
                <a:lnTo>
                  <a:pt x="1928934" y="5223099"/>
                </a:lnTo>
                <a:lnTo>
                  <a:pt x="1928934" y="5489799"/>
                </a:lnTo>
                <a:cubicBezTo>
                  <a:pt x="1006916" y="5413599"/>
                  <a:pt x="353625" y="2386419"/>
                  <a:pt x="0" y="0"/>
                </a:cubicBezTo>
                <a:cubicBezTo>
                  <a:pt x="55812" y="2031288"/>
                  <a:pt x="85863" y="4137644"/>
                  <a:pt x="115915" y="5893661"/>
                </a:cubicBezTo>
                <a:cubicBezTo>
                  <a:pt x="90155" y="7599627"/>
                  <a:pt x="3" y="11157394"/>
                  <a:pt x="3" y="11787314"/>
                </a:cubicBezTo>
                <a:close/>
              </a:path>
            </a:pathLst>
          </a:custGeom>
          <a:gradFill flip="none" rotWithShape="0">
            <a:gsLst>
              <a:gs pos="78000">
                <a:schemeClr val="accent1">
                  <a:alpha val="35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 w="11430" cap="flat" cmpd="sng" algn="ctr">
            <a:gradFill>
              <a:gsLst>
                <a:gs pos="100000">
                  <a:schemeClr val="accent1"/>
                </a:gs>
                <a:gs pos="65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zh-CN" altLang="en-US" sz="16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74" name="线"/>
          <p:cNvGrpSpPr/>
          <p:nvPr/>
        </p:nvGrpSpPr>
        <p:grpSpPr>
          <a:xfrm flipV="1">
            <a:off x="4270780" y="2405726"/>
            <a:ext cx="3686830" cy="1485244"/>
            <a:chOff x="4156042" y="2569693"/>
            <a:chExt cx="3686830" cy="1485244"/>
          </a:xfrm>
        </p:grpSpPr>
        <p:grpSp>
          <p:nvGrpSpPr>
            <p:cNvPr id="77" name="组合 76"/>
            <p:cNvGrpSpPr/>
            <p:nvPr/>
          </p:nvGrpSpPr>
          <p:grpSpPr>
            <a:xfrm>
              <a:off x="4156042" y="2569693"/>
              <a:ext cx="3686830" cy="1485244"/>
              <a:chOff x="4156042" y="2569693"/>
              <a:chExt cx="3686830" cy="1485244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4947400" y="2794638"/>
                <a:ext cx="0" cy="1229072"/>
                <a:chOff x="4963876" y="2753448"/>
                <a:chExt cx="0" cy="1229072"/>
              </a:xfrm>
            </p:grpSpPr>
            <p:cxnSp>
              <p:nvCxnSpPr>
                <p:cNvPr id="141" name="直接连接符 304"/>
                <p:cNvCxnSpPr/>
                <p:nvPr/>
              </p:nvCxnSpPr>
              <p:spPr>
                <a:xfrm>
                  <a:off x="4963876" y="3382323"/>
                  <a:ext cx="0" cy="600197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accent1">
                          <a:alpha val="8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158" name="直接连接符 305"/>
                <p:cNvCxnSpPr/>
                <p:nvPr/>
              </p:nvCxnSpPr>
              <p:spPr>
                <a:xfrm flipV="1">
                  <a:off x="4963876" y="2753448"/>
                  <a:ext cx="0" cy="628522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prstDash val="sysDot"/>
                  <a:miter lim="800000"/>
                </a:ln>
                <a:effectLst/>
              </p:spPr>
            </p:cxnSp>
          </p:grpSp>
          <p:grpSp>
            <p:nvGrpSpPr>
              <p:cNvPr id="89" name="组合 88"/>
              <p:cNvGrpSpPr/>
              <p:nvPr/>
            </p:nvGrpSpPr>
            <p:grpSpPr>
              <a:xfrm>
                <a:off x="6695741" y="2569693"/>
                <a:ext cx="0" cy="1289432"/>
                <a:chOff x="3125788" y="2501429"/>
                <a:chExt cx="0" cy="1289432"/>
              </a:xfrm>
            </p:grpSpPr>
            <p:cxnSp>
              <p:nvCxnSpPr>
                <p:cNvPr id="132" name="直接连接符 304"/>
                <p:cNvCxnSpPr/>
                <p:nvPr/>
              </p:nvCxnSpPr>
              <p:spPr>
                <a:xfrm>
                  <a:off x="3125788" y="3130302"/>
                  <a:ext cx="0" cy="660559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accent1">
                          <a:alpha val="8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140" name="直接连接符 305"/>
                <p:cNvCxnSpPr/>
                <p:nvPr/>
              </p:nvCxnSpPr>
              <p:spPr>
                <a:xfrm flipV="1">
                  <a:off x="3125788" y="2501429"/>
                  <a:ext cx="0" cy="628522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prstDash val="sysDot"/>
                  <a:miter lim="800000"/>
                </a:ln>
                <a:effectLst/>
              </p:spPr>
            </p:cxnSp>
          </p:grpSp>
          <p:grpSp>
            <p:nvGrpSpPr>
              <p:cNvPr id="91" name="组合 90"/>
              <p:cNvGrpSpPr/>
              <p:nvPr/>
            </p:nvGrpSpPr>
            <p:grpSpPr>
              <a:xfrm>
                <a:off x="5833408" y="2948035"/>
                <a:ext cx="2009464" cy="1106902"/>
                <a:chOff x="5833408" y="2872656"/>
                <a:chExt cx="2009464" cy="1106902"/>
              </a:xfrm>
            </p:grpSpPr>
            <p:cxnSp>
              <p:nvCxnSpPr>
                <p:cNvPr id="98" name="直接连接符 304"/>
                <p:cNvCxnSpPr/>
                <p:nvPr/>
              </p:nvCxnSpPr>
              <p:spPr>
                <a:xfrm>
                  <a:off x="7842872" y="3683805"/>
                  <a:ext cx="0" cy="295753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accent1">
                          <a:alpha val="8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122" name="直接连接符 305"/>
                <p:cNvCxnSpPr/>
                <p:nvPr/>
              </p:nvCxnSpPr>
              <p:spPr>
                <a:xfrm flipV="1">
                  <a:off x="7842872" y="3371733"/>
                  <a:ext cx="0" cy="311720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prstDash val="sysDot"/>
                  <a:miter lim="800000"/>
                </a:ln>
                <a:effectLst/>
              </p:spPr>
            </p:cxnSp>
            <p:cxnSp>
              <p:nvCxnSpPr>
                <p:cNvPr id="16" name="直接连接符 304"/>
                <p:cNvCxnSpPr/>
                <p:nvPr/>
              </p:nvCxnSpPr>
              <p:spPr>
                <a:xfrm>
                  <a:off x="5833408" y="3184728"/>
                  <a:ext cx="0" cy="295753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accent1">
                          <a:alpha val="8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17" name="直接连接符 305"/>
                <p:cNvCxnSpPr/>
                <p:nvPr/>
              </p:nvCxnSpPr>
              <p:spPr>
                <a:xfrm flipV="1">
                  <a:off x="5833408" y="2872656"/>
                  <a:ext cx="0" cy="311720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prstDash val="sysDot"/>
                  <a:miter lim="800000"/>
                </a:ln>
                <a:effectLst/>
              </p:spPr>
            </p:cxnSp>
          </p:grpSp>
          <p:grpSp>
            <p:nvGrpSpPr>
              <p:cNvPr id="95" name="组合 94"/>
              <p:cNvGrpSpPr/>
              <p:nvPr/>
            </p:nvGrpSpPr>
            <p:grpSpPr>
              <a:xfrm>
                <a:off x="4156042" y="3129547"/>
                <a:ext cx="0" cy="607824"/>
                <a:chOff x="10885315" y="3063046"/>
                <a:chExt cx="0" cy="607824"/>
              </a:xfrm>
            </p:grpSpPr>
            <p:cxnSp>
              <p:nvCxnSpPr>
                <p:cNvPr id="96" name="直接连接符 304"/>
                <p:cNvCxnSpPr/>
                <p:nvPr/>
              </p:nvCxnSpPr>
              <p:spPr>
                <a:xfrm>
                  <a:off x="10885315" y="3375117"/>
                  <a:ext cx="0" cy="295753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accent1">
                          <a:alpha val="8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</p:cxnSp>
            <p:cxnSp>
              <p:nvCxnSpPr>
                <p:cNvPr id="97" name="直接连接符 305"/>
                <p:cNvCxnSpPr/>
                <p:nvPr/>
              </p:nvCxnSpPr>
              <p:spPr>
                <a:xfrm flipV="1">
                  <a:off x="10885315" y="3063046"/>
                  <a:ext cx="0" cy="311720"/>
                </a:xfrm>
                <a:prstGeom prst="line">
                  <a:avLst/>
                </a:prstGeom>
                <a:noFill/>
                <a:ln w="14288" cap="flat" cmpd="sng" algn="ctr">
                  <a:gradFill>
                    <a:gsLst>
                      <a:gs pos="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prstDash val="sysDot"/>
                  <a:miter lim="800000"/>
                </a:ln>
                <a:effectLst/>
              </p:spPr>
            </p:cxnSp>
          </p:grpSp>
        </p:grpSp>
        <p:grpSp>
          <p:nvGrpSpPr>
            <p:cNvPr id="78" name="组合 77"/>
            <p:cNvGrpSpPr/>
            <p:nvPr/>
          </p:nvGrpSpPr>
          <p:grpSpPr>
            <a:xfrm>
              <a:off x="5268422" y="2959926"/>
              <a:ext cx="1650522" cy="935545"/>
              <a:chOff x="5268422" y="2842880"/>
              <a:chExt cx="1650522" cy="935545"/>
            </a:xfrm>
          </p:grpSpPr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 flipV="1">
                <a:off x="5880813" y="2842880"/>
                <a:ext cx="36000" cy="36000"/>
              </a:xfrm>
              <a:prstGeom prst="ellipse">
                <a:avLst/>
              </a:prstGeom>
              <a:noFill/>
              <a:ln w="3175" cap="flat" cmpd="sng" algn="ctr">
                <a:solidFill>
                  <a:schemeClr val="accent1">
                    <a:alpha val="32000"/>
                  </a:schemeClr>
                </a:solidFill>
                <a:prstDash val="solid"/>
                <a:miter lim="800000"/>
              </a:ln>
              <a:effectLst/>
            </p:spPr>
            <p:txBody>
              <a:bodyPr lIns="82296" tIns="41148" rIns="82296" bIns="4114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 flipH="1">
                <a:off x="6239514" y="3461558"/>
                <a:ext cx="97200" cy="97200"/>
              </a:xfrm>
              <a:prstGeom prst="ellipse">
                <a:avLst/>
              </a:prstGeom>
              <a:noFill/>
              <a:ln w="5715" cap="flat" cmpd="sng" algn="ctr">
                <a:solidFill>
                  <a:schemeClr val="accent1">
                    <a:alpha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lIns="82296" tIns="41148" rIns="82296" bIns="4114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 rot="474509" flipV="1">
                <a:off x="6854144" y="3120182"/>
                <a:ext cx="64800" cy="64800"/>
              </a:xfrm>
              <a:prstGeom prst="ellipse">
                <a:avLst/>
              </a:prstGeom>
              <a:noFill/>
              <a:ln w="5715" cap="flat" cmpd="sng" algn="ctr">
                <a:solidFill>
                  <a:schemeClr val="accent1">
                    <a:alpha val="39000"/>
                  </a:schemeClr>
                </a:solidFill>
                <a:prstDash val="solid"/>
                <a:miter lim="800000"/>
              </a:ln>
              <a:effectLst/>
            </p:spPr>
            <p:txBody>
              <a:bodyPr lIns="82296" tIns="41148" rIns="82296" bIns="4114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 rot="474509" flipV="1">
                <a:off x="5612769" y="3474121"/>
                <a:ext cx="32400" cy="32400"/>
              </a:xfrm>
              <a:prstGeom prst="ellipse">
                <a:avLst/>
              </a:prstGeom>
              <a:noFill/>
              <a:ln w="5715" cap="flat" cmpd="sng" algn="ctr">
                <a:solidFill>
                  <a:schemeClr val="accent1">
                    <a:alpha val="54000"/>
                  </a:schemeClr>
                </a:solidFill>
                <a:prstDash val="solid"/>
                <a:miter lim="800000"/>
              </a:ln>
              <a:effectLst/>
            </p:spPr>
            <p:txBody>
              <a:bodyPr lIns="82296" tIns="41148" rIns="82296" bIns="4114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 flipV="1">
                <a:off x="5268422" y="3713625"/>
                <a:ext cx="64800" cy="64800"/>
              </a:xfrm>
              <a:prstGeom prst="ellipse">
                <a:avLst/>
              </a:prstGeom>
              <a:noFill/>
              <a:ln w="5715" cap="flat" cmpd="sng" algn="ctr">
                <a:solidFill>
                  <a:schemeClr val="accent1">
                    <a:alpha val="76000"/>
                  </a:schemeClr>
                </a:solidFill>
                <a:prstDash val="solid"/>
                <a:miter lim="800000"/>
              </a:ln>
              <a:effectLst/>
            </p:spPr>
            <p:txBody>
              <a:bodyPr lIns="82296" tIns="41148" rIns="82296" bIns="41148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endParaRPr kumimoji="0" lang="zh-CN" altLang="en-US" sz="162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72" name="文本框 71"/>
          <p:cNvSpPr txBox="1"/>
          <p:nvPr/>
        </p:nvSpPr>
        <p:spPr>
          <a:xfrm>
            <a:off x="5634747" y="2659421"/>
            <a:ext cx="634789" cy="193900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r>
              <a:rPr kumimoji="1" lang="zh-CN" altLang="en-US" sz="12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数据共享</a:t>
            </a:r>
            <a:endParaRPr kumimoji="1" lang="zh-CN" altLang="en-US" sz="126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-4.44444E-6 L 1.45833E-6 0.06991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45833E-6 -4.44444E-6 L 1.45833E-6 0.06991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6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decel="100000" fill="hold" nodeType="withEffect">
                                  <p:stCondLst>
                                    <p:cond delay="3520"/>
                                  </p:stCondLst>
                                  <p:childTnLst>
                                    <p:animMotion origin="layout" path="M -3.95833E-6 3.7037E-7 L -3.95833E-6 -0.1037 " pathEditMode="relative" rAng="0" ptsTypes="AA">
                                      <p:cBhvr>
                                        <p:cTn id="40" dur="94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414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72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6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5060"/>
                                  </p:stCondLst>
                                  <p:childTnLst>
                                    <p:animMotion origin="layout" path="M 1.66667E-6 3.33333E-6 L 1.66667E-6 0.09722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6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32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5320"/>
                                  </p:stCondLst>
                                  <p:childTnLst>
                                    <p:animMotion origin="layout" path="M 1.66667E-6 3.33333E-6 L 1.66667E-6 0.09722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6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66667E-6 3.33333E-6 L 1.66667E-6 0.09722 " pathEditMode="relative" rAng="0" ptsTypes="AA">
                                      <p:cBhvr>
                                        <p:cTn id="61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5" grpId="1" animBg="1"/>
      <p:bldP spid="166" grpId="0" animBg="1"/>
      <p:bldP spid="159" grpId="0" animBg="1"/>
      <p:bldP spid="159" grpId="1" animBg="1"/>
      <p:bldP spid="160" grpId="0" animBg="1"/>
      <p:bldP spid="58" grpId="0"/>
      <p:bldP spid="58" grpId="1"/>
      <p:bldP spid="59" grpId="0"/>
      <p:bldP spid="59" grpId="1"/>
      <p:bldP spid="60" grpId="0"/>
      <p:bldP spid="60" grpId="1"/>
      <p:bldP spid="73" grpId="0" animBg="1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2693045" cy="415498"/>
          </a:xfrm>
        </p:spPr>
        <p:txBody>
          <a:bodyPr/>
          <a:lstStyle/>
          <a:p>
            <a:r>
              <a:rPr lang="zh-CN" altLang="en-US" dirty="0"/>
              <a:t>核心价值及优势</a:t>
            </a:r>
            <a:endParaRPr kumimoji="1" lang="zh-CN" altLang="en-US" dirty="0"/>
          </a:p>
        </p:txBody>
      </p:sp>
      <p:sp>
        <p:nvSpPr>
          <p:cNvPr id="3" name="圆角矩形 24"/>
          <p:cNvSpPr/>
          <p:nvPr/>
        </p:nvSpPr>
        <p:spPr>
          <a:xfrm>
            <a:off x="415499" y="2473032"/>
            <a:ext cx="11385840" cy="1235013"/>
          </a:xfrm>
          <a:prstGeom prst="roundRect">
            <a:avLst>
              <a:gd name="adj" fmla="val 5028"/>
            </a:avLst>
          </a:prstGeom>
          <a:solidFill>
            <a:schemeClr val="accent2">
              <a:alpha val="17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6641" rIns="0" bIns="46641" numCol="1" spcCol="0" rtlCol="0" fromWordArt="0" anchor="t" anchorCtr="0" forceAA="0" compatLnSpc="1">
            <a:noAutofit/>
          </a:bodyPr>
          <a:lstStyle/>
          <a:p>
            <a:pPr algn="ctr" defTabSz="685800">
              <a:lnSpc>
                <a:spcPts val="1000"/>
              </a:lnSpc>
            </a:pPr>
            <a:endParaRPr lang="en-US" altLang="zh-CN" sz="10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五边形 42"/>
          <p:cNvSpPr/>
          <p:nvPr/>
        </p:nvSpPr>
        <p:spPr>
          <a:xfrm>
            <a:off x="540803" y="2590856"/>
            <a:ext cx="11092451" cy="1000211"/>
          </a:xfrm>
          <a:prstGeom prst="roundRect">
            <a:avLst>
              <a:gd name="adj" fmla="val 2981"/>
            </a:avLst>
          </a:prstGeom>
          <a:solidFill>
            <a:schemeClr val="accent2">
              <a:alpha val="14000"/>
            </a:schemeClr>
          </a:solidFill>
          <a:ln w="6350" cap="flat" cmpd="sng" algn="ctr">
            <a:solidFill>
              <a:schemeClr val="accent2">
                <a:alpha val="6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6641" rIns="0" bIns="46641" numCol="1" spcCol="0" rtlCol="0" fromWordArt="0" anchor="ctr" anchorCtr="0" forceAA="0" compatLnSpc="1">
            <a:noAutofit/>
          </a:bodyPr>
          <a:lstStyle/>
          <a:p>
            <a:pPr algn="ctr" defTabSz="685800"/>
            <a:endParaRPr lang="zh-CN" altLang="en-US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圆角矩形 22"/>
          <p:cNvSpPr/>
          <p:nvPr/>
        </p:nvSpPr>
        <p:spPr>
          <a:xfrm>
            <a:off x="415499" y="1199404"/>
            <a:ext cx="11385839" cy="1235013"/>
          </a:xfrm>
          <a:prstGeom prst="roundRect">
            <a:avLst>
              <a:gd name="adj" fmla="val 5028"/>
            </a:avLst>
          </a:prstGeom>
          <a:solidFill>
            <a:srgbClr val="1D4C78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61200" rIns="0" bIns="62188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五边形 42"/>
          <p:cNvSpPr/>
          <p:nvPr/>
        </p:nvSpPr>
        <p:spPr>
          <a:xfrm>
            <a:off x="540803" y="1317228"/>
            <a:ext cx="11090992" cy="1000211"/>
          </a:xfrm>
          <a:prstGeom prst="roundRect">
            <a:avLst>
              <a:gd name="adj" fmla="val 2981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130"/>
            <a:endParaRPr lang="zh-CN" altLang="en-US" sz="1600" b="1" kern="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iconfont-10459-4807117"/>
          <p:cNvSpPr/>
          <p:nvPr/>
        </p:nvSpPr>
        <p:spPr>
          <a:xfrm>
            <a:off x="768427" y="2916762"/>
            <a:ext cx="478029" cy="347551"/>
          </a:xfrm>
          <a:custGeom>
            <a:avLst/>
            <a:gdLst>
              <a:gd name="connsiteX0" fmla="*/ 275382 w 607639"/>
              <a:gd name="connsiteY0" fmla="*/ 454682 h 529876"/>
              <a:gd name="connsiteX1" fmla="*/ 262388 w 607639"/>
              <a:gd name="connsiteY1" fmla="*/ 508633 h 529876"/>
              <a:gd name="connsiteX2" fmla="*/ 345251 w 607639"/>
              <a:gd name="connsiteY2" fmla="*/ 508633 h 529876"/>
              <a:gd name="connsiteX3" fmla="*/ 332257 w 607639"/>
              <a:gd name="connsiteY3" fmla="*/ 454682 h 529876"/>
              <a:gd name="connsiteX4" fmla="*/ 46739 w 607639"/>
              <a:gd name="connsiteY4" fmla="*/ 380207 h 529876"/>
              <a:gd name="connsiteX5" fmla="*/ 560900 w 607639"/>
              <a:gd name="connsiteY5" fmla="*/ 380207 h 529876"/>
              <a:gd name="connsiteX6" fmla="*/ 571580 w 607639"/>
              <a:gd name="connsiteY6" fmla="*/ 390863 h 529876"/>
              <a:gd name="connsiteX7" fmla="*/ 560900 w 607639"/>
              <a:gd name="connsiteY7" fmla="*/ 401518 h 529876"/>
              <a:gd name="connsiteX8" fmla="*/ 46739 w 607639"/>
              <a:gd name="connsiteY8" fmla="*/ 401518 h 529876"/>
              <a:gd name="connsiteX9" fmla="*/ 36059 w 607639"/>
              <a:gd name="connsiteY9" fmla="*/ 390863 h 529876"/>
              <a:gd name="connsiteX10" fmla="*/ 46739 w 607639"/>
              <a:gd name="connsiteY10" fmla="*/ 380207 h 529876"/>
              <a:gd name="connsiteX11" fmla="*/ 302689 w 607639"/>
              <a:gd name="connsiteY11" fmla="*/ 157027 h 529876"/>
              <a:gd name="connsiteX12" fmla="*/ 302689 w 607639"/>
              <a:gd name="connsiteY12" fmla="*/ 245812 h 529876"/>
              <a:gd name="connsiteX13" fmla="*/ 327968 w 607639"/>
              <a:gd name="connsiteY13" fmla="*/ 245812 h 529876"/>
              <a:gd name="connsiteX14" fmla="*/ 345860 w 607639"/>
              <a:gd name="connsiteY14" fmla="*/ 227948 h 529876"/>
              <a:gd name="connsiteX15" fmla="*/ 345860 w 607639"/>
              <a:gd name="connsiteY15" fmla="*/ 174890 h 529876"/>
              <a:gd name="connsiteX16" fmla="*/ 327968 w 607639"/>
              <a:gd name="connsiteY16" fmla="*/ 157027 h 529876"/>
              <a:gd name="connsiteX17" fmla="*/ 401967 w 607639"/>
              <a:gd name="connsiteY17" fmla="*/ 135697 h 529876"/>
              <a:gd name="connsiteX18" fmla="*/ 460360 w 607639"/>
              <a:gd name="connsiteY18" fmla="*/ 135697 h 529876"/>
              <a:gd name="connsiteX19" fmla="*/ 470953 w 607639"/>
              <a:gd name="connsiteY19" fmla="*/ 146362 h 529876"/>
              <a:gd name="connsiteX20" fmla="*/ 460360 w 607639"/>
              <a:gd name="connsiteY20" fmla="*/ 157027 h 529876"/>
              <a:gd name="connsiteX21" fmla="*/ 441845 w 607639"/>
              <a:gd name="connsiteY21" fmla="*/ 157027 h 529876"/>
              <a:gd name="connsiteX22" fmla="*/ 441845 w 607639"/>
              <a:gd name="connsiteY22" fmla="*/ 297625 h 529876"/>
              <a:gd name="connsiteX23" fmla="*/ 460360 w 607639"/>
              <a:gd name="connsiteY23" fmla="*/ 297625 h 529876"/>
              <a:gd name="connsiteX24" fmla="*/ 470953 w 607639"/>
              <a:gd name="connsiteY24" fmla="*/ 308290 h 529876"/>
              <a:gd name="connsiteX25" fmla="*/ 460360 w 607639"/>
              <a:gd name="connsiteY25" fmla="*/ 318955 h 529876"/>
              <a:gd name="connsiteX26" fmla="*/ 401967 w 607639"/>
              <a:gd name="connsiteY26" fmla="*/ 318955 h 529876"/>
              <a:gd name="connsiteX27" fmla="*/ 391285 w 607639"/>
              <a:gd name="connsiteY27" fmla="*/ 308290 h 529876"/>
              <a:gd name="connsiteX28" fmla="*/ 401967 w 607639"/>
              <a:gd name="connsiteY28" fmla="*/ 297625 h 529876"/>
              <a:gd name="connsiteX29" fmla="*/ 420482 w 607639"/>
              <a:gd name="connsiteY29" fmla="*/ 297625 h 529876"/>
              <a:gd name="connsiteX30" fmla="*/ 420482 w 607639"/>
              <a:gd name="connsiteY30" fmla="*/ 157027 h 529876"/>
              <a:gd name="connsiteX31" fmla="*/ 401967 w 607639"/>
              <a:gd name="connsiteY31" fmla="*/ 157027 h 529876"/>
              <a:gd name="connsiteX32" fmla="*/ 391285 w 607639"/>
              <a:gd name="connsiteY32" fmla="*/ 146362 h 529876"/>
              <a:gd name="connsiteX33" fmla="*/ 401967 w 607639"/>
              <a:gd name="connsiteY33" fmla="*/ 135697 h 529876"/>
              <a:gd name="connsiteX34" fmla="*/ 292007 w 607639"/>
              <a:gd name="connsiteY34" fmla="*/ 135697 h 529876"/>
              <a:gd name="connsiteX35" fmla="*/ 327968 w 607639"/>
              <a:gd name="connsiteY35" fmla="*/ 135697 h 529876"/>
              <a:gd name="connsiteX36" fmla="*/ 367223 w 607639"/>
              <a:gd name="connsiteY36" fmla="*/ 174890 h 529876"/>
              <a:gd name="connsiteX37" fmla="*/ 367223 w 607639"/>
              <a:gd name="connsiteY37" fmla="*/ 227948 h 529876"/>
              <a:gd name="connsiteX38" fmla="*/ 327968 w 607639"/>
              <a:gd name="connsiteY38" fmla="*/ 267053 h 529876"/>
              <a:gd name="connsiteX39" fmla="*/ 302689 w 607639"/>
              <a:gd name="connsiteY39" fmla="*/ 267053 h 529876"/>
              <a:gd name="connsiteX40" fmla="*/ 302689 w 607639"/>
              <a:gd name="connsiteY40" fmla="*/ 308290 h 529876"/>
              <a:gd name="connsiteX41" fmla="*/ 292007 w 607639"/>
              <a:gd name="connsiteY41" fmla="*/ 318955 h 529876"/>
              <a:gd name="connsiteX42" fmla="*/ 281415 w 607639"/>
              <a:gd name="connsiteY42" fmla="*/ 308290 h 529876"/>
              <a:gd name="connsiteX43" fmla="*/ 281415 w 607639"/>
              <a:gd name="connsiteY43" fmla="*/ 146362 h 529876"/>
              <a:gd name="connsiteX44" fmla="*/ 292007 w 607639"/>
              <a:gd name="connsiteY44" fmla="*/ 135697 h 529876"/>
              <a:gd name="connsiteX45" fmla="*/ 188984 w 607639"/>
              <a:gd name="connsiteY45" fmla="*/ 135697 h 529876"/>
              <a:gd name="connsiteX46" fmla="*/ 199310 w 607639"/>
              <a:gd name="connsiteY46" fmla="*/ 143696 h 529876"/>
              <a:gd name="connsiteX47" fmla="*/ 219694 w 607639"/>
              <a:gd name="connsiteY47" fmla="*/ 223060 h 529876"/>
              <a:gd name="connsiteX48" fmla="*/ 212039 w 607639"/>
              <a:gd name="connsiteY48" fmla="*/ 236036 h 529876"/>
              <a:gd name="connsiteX49" fmla="*/ 199043 w 607639"/>
              <a:gd name="connsiteY49" fmla="*/ 228392 h 529876"/>
              <a:gd name="connsiteX50" fmla="*/ 188984 w 607639"/>
              <a:gd name="connsiteY50" fmla="*/ 189199 h 529876"/>
              <a:gd name="connsiteX51" fmla="*/ 169757 w 607639"/>
              <a:gd name="connsiteY51" fmla="*/ 264120 h 529876"/>
              <a:gd name="connsiteX52" fmla="*/ 208211 w 607639"/>
              <a:gd name="connsiteY52" fmla="*/ 264120 h 529876"/>
              <a:gd name="connsiteX53" fmla="*/ 207054 w 607639"/>
              <a:gd name="connsiteY53" fmla="*/ 259765 h 529876"/>
              <a:gd name="connsiteX54" fmla="*/ 214709 w 607639"/>
              <a:gd name="connsiteY54" fmla="*/ 246789 h 529876"/>
              <a:gd name="connsiteX55" fmla="*/ 227706 w 607639"/>
              <a:gd name="connsiteY55" fmla="*/ 254433 h 529876"/>
              <a:gd name="connsiteX56" fmla="*/ 240880 w 607639"/>
              <a:gd name="connsiteY56" fmla="*/ 305624 h 529876"/>
              <a:gd name="connsiteX57" fmla="*/ 233224 w 607639"/>
              <a:gd name="connsiteY57" fmla="*/ 318599 h 529876"/>
              <a:gd name="connsiteX58" fmla="*/ 230554 w 607639"/>
              <a:gd name="connsiteY58" fmla="*/ 318955 h 529876"/>
              <a:gd name="connsiteX59" fmla="*/ 220228 w 607639"/>
              <a:gd name="connsiteY59" fmla="*/ 310956 h 529876"/>
              <a:gd name="connsiteX60" fmla="*/ 213641 w 607639"/>
              <a:gd name="connsiteY60" fmla="*/ 285361 h 529876"/>
              <a:gd name="connsiteX61" fmla="*/ 164238 w 607639"/>
              <a:gd name="connsiteY61" fmla="*/ 285361 h 529876"/>
              <a:gd name="connsiteX62" fmla="*/ 157651 w 607639"/>
              <a:gd name="connsiteY62" fmla="*/ 310956 h 529876"/>
              <a:gd name="connsiteX63" fmla="*/ 147325 w 607639"/>
              <a:gd name="connsiteY63" fmla="*/ 318955 h 529876"/>
              <a:gd name="connsiteX64" fmla="*/ 144655 w 607639"/>
              <a:gd name="connsiteY64" fmla="*/ 318599 h 529876"/>
              <a:gd name="connsiteX65" fmla="*/ 136999 w 607639"/>
              <a:gd name="connsiteY65" fmla="*/ 305624 h 529876"/>
              <a:gd name="connsiteX66" fmla="*/ 178658 w 607639"/>
              <a:gd name="connsiteY66" fmla="*/ 143696 h 529876"/>
              <a:gd name="connsiteX67" fmla="*/ 188984 w 607639"/>
              <a:gd name="connsiteY67" fmla="*/ 135697 h 529876"/>
              <a:gd name="connsiteX68" fmla="*/ 10681 w 607639"/>
              <a:gd name="connsiteY68" fmla="*/ 127865 h 529876"/>
              <a:gd name="connsiteX69" fmla="*/ 21361 w 607639"/>
              <a:gd name="connsiteY69" fmla="*/ 138531 h 529876"/>
              <a:gd name="connsiteX70" fmla="*/ 21361 w 607639"/>
              <a:gd name="connsiteY70" fmla="*/ 405264 h 529876"/>
              <a:gd name="connsiteX71" fmla="*/ 49487 w 607639"/>
              <a:gd name="connsiteY71" fmla="*/ 433351 h 529876"/>
              <a:gd name="connsiteX72" fmla="*/ 558152 w 607639"/>
              <a:gd name="connsiteY72" fmla="*/ 433351 h 529876"/>
              <a:gd name="connsiteX73" fmla="*/ 586278 w 607639"/>
              <a:gd name="connsiteY73" fmla="*/ 405264 h 529876"/>
              <a:gd name="connsiteX74" fmla="*/ 596958 w 607639"/>
              <a:gd name="connsiteY74" fmla="*/ 394598 h 529876"/>
              <a:gd name="connsiteX75" fmla="*/ 607639 w 607639"/>
              <a:gd name="connsiteY75" fmla="*/ 405264 h 529876"/>
              <a:gd name="connsiteX76" fmla="*/ 558152 w 607639"/>
              <a:gd name="connsiteY76" fmla="*/ 454682 h 529876"/>
              <a:gd name="connsiteX77" fmla="*/ 354241 w 607639"/>
              <a:gd name="connsiteY77" fmla="*/ 454682 h 529876"/>
              <a:gd name="connsiteX78" fmla="*/ 367147 w 607639"/>
              <a:gd name="connsiteY78" fmla="*/ 508633 h 529876"/>
              <a:gd name="connsiteX79" fmla="*/ 417613 w 607639"/>
              <a:gd name="connsiteY79" fmla="*/ 508633 h 529876"/>
              <a:gd name="connsiteX80" fmla="*/ 428293 w 607639"/>
              <a:gd name="connsiteY80" fmla="*/ 519210 h 529876"/>
              <a:gd name="connsiteX81" fmla="*/ 417613 w 607639"/>
              <a:gd name="connsiteY81" fmla="*/ 529876 h 529876"/>
              <a:gd name="connsiteX82" fmla="*/ 358780 w 607639"/>
              <a:gd name="connsiteY82" fmla="*/ 529876 h 529876"/>
              <a:gd name="connsiteX83" fmla="*/ 248859 w 607639"/>
              <a:gd name="connsiteY83" fmla="*/ 529876 h 529876"/>
              <a:gd name="connsiteX84" fmla="*/ 190026 w 607639"/>
              <a:gd name="connsiteY84" fmla="*/ 529876 h 529876"/>
              <a:gd name="connsiteX85" fmla="*/ 179346 w 607639"/>
              <a:gd name="connsiteY85" fmla="*/ 519210 h 529876"/>
              <a:gd name="connsiteX86" fmla="*/ 190026 w 607639"/>
              <a:gd name="connsiteY86" fmla="*/ 508633 h 529876"/>
              <a:gd name="connsiteX87" fmla="*/ 240403 w 607639"/>
              <a:gd name="connsiteY87" fmla="*/ 508633 h 529876"/>
              <a:gd name="connsiteX88" fmla="*/ 253398 w 607639"/>
              <a:gd name="connsiteY88" fmla="*/ 454682 h 529876"/>
              <a:gd name="connsiteX89" fmla="*/ 49487 w 607639"/>
              <a:gd name="connsiteY89" fmla="*/ 454682 h 529876"/>
              <a:gd name="connsiteX90" fmla="*/ 0 w 607639"/>
              <a:gd name="connsiteY90" fmla="*/ 405264 h 529876"/>
              <a:gd name="connsiteX91" fmla="*/ 0 w 607639"/>
              <a:gd name="connsiteY91" fmla="*/ 138531 h 529876"/>
              <a:gd name="connsiteX92" fmla="*/ 10681 w 607639"/>
              <a:gd name="connsiteY92" fmla="*/ 127865 h 529876"/>
              <a:gd name="connsiteX93" fmla="*/ 46739 w 607639"/>
              <a:gd name="connsiteY93" fmla="*/ 53136 h 529876"/>
              <a:gd name="connsiteX94" fmla="*/ 560900 w 607639"/>
              <a:gd name="connsiteY94" fmla="*/ 53136 h 529876"/>
              <a:gd name="connsiteX95" fmla="*/ 571580 w 607639"/>
              <a:gd name="connsiteY95" fmla="*/ 63791 h 529876"/>
              <a:gd name="connsiteX96" fmla="*/ 560900 w 607639"/>
              <a:gd name="connsiteY96" fmla="*/ 74447 h 529876"/>
              <a:gd name="connsiteX97" fmla="*/ 46739 w 607639"/>
              <a:gd name="connsiteY97" fmla="*/ 74447 h 529876"/>
              <a:gd name="connsiteX98" fmla="*/ 36059 w 607639"/>
              <a:gd name="connsiteY98" fmla="*/ 63791 h 529876"/>
              <a:gd name="connsiteX99" fmla="*/ 46739 w 607639"/>
              <a:gd name="connsiteY99" fmla="*/ 53136 h 529876"/>
              <a:gd name="connsiteX100" fmla="*/ 49487 w 607639"/>
              <a:gd name="connsiteY100" fmla="*/ 0 h 529876"/>
              <a:gd name="connsiteX101" fmla="*/ 558152 w 607639"/>
              <a:gd name="connsiteY101" fmla="*/ 0 h 529876"/>
              <a:gd name="connsiteX102" fmla="*/ 607639 w 607639"/>
              <a:gd name="connsiteY102" fmla="*/ 49414 h 529876"/>
              <a:gd name="connsiteX103" fmla="*/ 607639 w 607639"/>
              <a:gd name="connsiteY103" fmla="*/ 365802 h 529876"/>
              <a:gd name="connsiteX104" fmla="*/ 596958 w 607639"/>
              <a:gd name="connsiteY104" fmla="*/ 376467 h 529876"/>
              <a:gd name="connsiteX105" fmla="*/ 586278 w 607639"/>
              <a:gd name="connsiteY105" fmla="*/ 365802 h 529876"/>
              <a:gd name="connsiteX106" fmla="*/ 586278 w 607639"/>
              <a:gd name="connsiteY106" fmla="*/ 49414 h 529876"/>
              <a:gd name="connsiteX107" fmla="*/ 558152 w 607639"/>
              <a:gd name="connsiteY107" fmla="*/ 21330 h 529876"/>
              <a:gd name="connsiteX108" fmla="*/ 49487 w 607639"/>
              <a:gd name="connsiteY108" fmla="*/ 21330 h 529876"/>
              <a:gd name="connsiteX109" fmla="*/ 21361 w 607639"/>
              <a:gd name="connsiteY109" fmla="*/ 49414 h 529876"/>
              <a:gd name="connsiteX110" fmla="*/ 21361 w 607639"/>
              <a:gd name="connsiteY110" fmla="*/ 97316 h 529876"/>
              <a:gd name="connsiteX111" fmla="*/ 10681 w 607639"/>
              <a:gd name="connsiteY111" fmla="*/ 107981 h 529876"/>
              <a:gd name="connsiteX112" fmla="*/ 0 w 607639"/>
              <a:gd name="connsiteY112" fmla="*/ 97316 h 529876"/>
              <a:gd name="connsiteX113" fmla="*/ 0 w 607639"/>
              <a:gd name="connsiteY113" fmla="*/ 49414 h 529876"/>
              <a:gd name="connsiteX114" fmla="*/ 49487 w 607639"/>
              <a:gd name="connsiteY114" fmla="*/ 0 h 52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7639" h="529876">
                <a:moveTo>
                  <a:pt x="275382" y="454682"/>
                </a:moveTo>
                <a:lnTo>
                  <a:pt x="262388" y="508633"/>
                </a:lnTo>
                <a:lnTo>
                  <a:pt x="345251" y="508633"/>
                </a:lnTo>
                <a:lnTo>
                  <a:pt x="332257" y="454682"/>
                </a:lnTo>
                <a:close/>
                <a:moveTo>
                  <a:pt x="46739" y="380207"/>
                </a:moveTo>
                <a:lnTo>
                  <a:pt x="560900" y="380207"/>
                </a:lnTo>
                <a:cubicBezTo>
                  <a:pt x="566774" y="380207"/>
                  <a:pt x="571580" y="385002"/>
                  <a:pt x="571580" y="390863"/>
                </a:cubicBezTo>
                <a:cubicBezTo>
                  <a:pt x="571580" y="396723"/>
                  <a:pt x="566774" y="401518"/>
                  <a:pt x="560900" y="401518"/>
                </a:cubicBezTo>
                <a:lnTo>
                  <a:pt x="46739" y="401518"/>
                </a:lnTo>
                <a:cubicBezTo>
                  <a:pt x="40776" y="401518"/>
                  <a:pt x="36059" y="396723"/>
                  <a:pt x="36059" y="390863"/>
                </a:cubicBezTo>
                <a:cubicBezTo>
                  <a:pt x="36059" y="385002"/>
                  <a:pt x="40776" y="380207"/>
                  <a:pt x="46739" y="380207"/>
                </a:cubicBezTo>
                <a:close/>
                <a:moveTo>
                  <a:pt x="302689" y="157027"/>
                </a:moveTo>
                <a:lnTo>
                  <a:pt x="302689" y="245812"/>
                </a:lnTo>
                <a:lnTo>
                  <a:pt x="327968" y="245812"/>
                </a:lnTo>
                <a:cubicBezTo>
                  <a:pt x="337849" y="245812"/>
                  <a:pt x="345860" y="237724"/>
                  <a:pt x="345860" y="227948"/>
                </a:cubicBezTo>
                <a:lnTo>
                  <a:pt x="345860" y="174890"/>
                </a:lnTo>
                <a:cubicBezTo>
                  <a:pt x="345860" y="165025"/>
                  <a:pt x="337849" y="157027"/>
                  <a:pt x="327968" y="157027"/>
                </a:cubicBezTo>
                <a:close/>
                <a:moveTo>
                  <a:pt x="401967" y="135697"/>
                </a:moveTo>
                <a:lnTo>
                  <a:pt x="460360" y="135697"/>
                </a:lnTo>
                <a:cubicBezTo>
                  <a:pt x="466235" y="135697"/>
                  <a:pt x="470953" y="140496"/>
                  <a:pt x="470953" y="146362"/>
                </a:cubicBezTo>
                <a:cubicBezTo>
                  <a:pt x="470953" y="152228"/>
                  <a:pt x="466235" y="157027"/>
                  <a:pt x="460360" y="157027"/>
                </a:cubicBezTo>
                <a:lnTo>
                  <a:pt x="441845" y="157027"/>
                </a:lnTo>
                <a:lnTo>
                  <a:pt x="441845" y="297625"/>
                </a:lnTo>
                <a:lnTo>
                  <a:pt x="460360" y="297625"/>
                </a:lnTo>
                <a:cubicBezTo>
                  <a:pt x="466235" y="297625"/>
                  <a:pt x="470953" y="302424"/>
                  <a:pt x="470953" y="308290"/>
                </a:cubicBezTo>
                <a:cubicBezTo>
                  <a:pt x="470953" y="314156"/>
                  <a:pt x="466235" y="318955"/>
                  <a:pt x="460360" y="318955"/>
                </a:cubicBezTo>
                <a:lnTo>
                  <a:pt x="401967" y="318955"/>
                </a:lnTo>
                <a:cubicBezTo>
                  <a:pt x="396092" y="318955"/>
                  <a:pt x="391285" y="314156"/>
                  <a:pt x="391285" y="308290"/>
                </a:cubicBezTo>
                <a:cubicBezTo>
                  <a:pt x="391285" y="302424"/>
                  <a:pt x="396092" y="297625"/>
                  <a:pt x="401967" y="297625"/>
                </a:cubicBezTo>
                <a:lnTo>
                  <a:pt x="420482" y="297625"/>
                </a:lnTo>
                <a:lnTo>
                  <a:pt x="420482" y="157027"/>
                </a:lnTo>
                <a:lnTo>
                  <a:pt x="401967" y="157027"/>
                </a:lnTo>
                <a:cubicBezTo>
                  <a:pt x="396092" y="157027"/>
                  <a:pt x="391285" y="152228"/>
                  <a:pt x="391285" y="146362"/>
                </a:cubicBezTo>
                <a:cubicBezTo>
                  <a:pt x="391285" y="140496"/>
                  <a:pt x="396092" y="135697"/>
                  <a:pt x="401967" y="135697"/>
                </a:cubicBezTo>
                <a:close/>
                <a:moveTo>
                  <a:pt x="292007" y="135697"/>
                </a:moveTo>
                <a:lnTo>
                  <a:pt x="327968" y="135697"/>
                </a:lnTo>
                <a:cubicBezTo>
                  <a:pt x="349599" y="135697"/>
                  <a:pt x="367223" y="153294"/>
                  <a:pt x="367223" y="174890"/>
                </a:cubicBezTo>
                <a:lnTo>
                  <a:pt x="367223" y="227948"/>
                </a:lnTo>
                <a:cubicBezTo>
                  <a:pt x="367223" y="249544"/>
                  <a:pt x="349599" y="267053"/>
                  <a:pt x="327968" y="267053"/>
                </a:cubicBezTo>
                <a:lnTo>
                  <a:pt x="302689" y="267053"/>
                </a:lnTo>
                <a:lnTo>
                  <a:pt x="302689" y="308290"/>
                </a:lnTo>
                <a:cubicBezTo>
                  <a:pt x="302689" y="314156"/>
                  <a:pt x="297971" y="318955"/>
                  <a:pt x="292007" y="318955"/>
                </a:cubicBezTo>
                <a:cubicBezTo>
                  <a:pt x="286133" y="318955"/>
                  <a:pt x="281415" y="314156"/>
                  <a:pt x="281415" y="308290"/>
                </a:cubicBezTo>
                <a:lnTo>
                  <a:pt x="281415" y="146362"/>
                </a:lnTo>
                <a:cubicBezTo>
                  <a:pt x="281415" y="140496"/>
                  <a:pt x="286133" y="135697"/>
                  <a:pt x="292007" y="135697"/>
                </a:cubicBezTo>
                <a:close/>
                <a:moveTo>
                  <a:pt x="188984" y="135697"/>
                </a:moveTo>
                <a:cubicBezTo>
                  <a:pt x="193791" y="135697"/>
                  <a:pt x="198064" y="138985"/>
                  <a:pt x="199310" y="143696"/>
                </a:cubicBezTo>
                <a:lnTo>
                  <a:pt x="219694" y="223060"/>
                </a:lnTo>
                <a:cubicBezTo>
                  <a:pt x="221118" y="228748"/>
                  <a:pt x="217736" y="234525"/>
                  <a:pt x="212039" y="236036"/>
                </a:cubicBezTo>
                <a:cubicBezTo>
                  <a:pt x="206253" y="237458"/>
                  <a:pt x="200467" y="234080"/>
                  <a:pt x="199043" y="228392"/>
                </a:cubicBezTo>
                <a:lnTo>
                  <a:pt x="188984" y="189199"/>
                </a:lnTo>
                <a:lnTo>
                  <a:pt x="169757" y="264120"/>
                </a:lnTo>
                <a:lnTo>
                  <a:pt x="208211" y="264120"/>
                </a:lnTo>
                <a:lnTo>
                  <a:pt x="207054" y="259765"/>
                </a:lnTo>
                <a:cubicBezTo>
                  <a:pt x="205630" y="253988"/>
                  <a:pt x="209012" y="248211"/>
                  <a:pt x="214709" y="246789"/>
                </a:cubicBezTo>
                <a:cubicBezTo>
                  <a:pt x="220495" y="245279"/>
                  <a:pt x="226281" y="248745"/>
                  <a:pt x="227706" y="254433"/>
                </a:cubicBezTo>
                <a:lnTo>
                  <a:pt x="240880" y="305624"/>
                </a:lnTo>
                <a:cubicBezTo>
                  <a:pt x="242393" y="311401"/>
                  <a:pt x="238921" y="317178"/>
                  <a:pt x="233224" y="318599"/>
                </a:cubicBezTo>
                <a:cubicBezTo>
                  <a:pt x="232334" y="318866"/>
                  <a:pt x="231444" y="318955"/>
                  <a:pt x="230554" y="318955"/>
                </a:cubicBezTo>
                <a:cubicBezTo>
                  <a:pt x="225836" y="318955"/>
                  <a:pt x="221474" y="315756"/>
                  <a:pt x="220228" y="310956"/>
                </a:cubicBezTo>
                <a:lnTo>
                  <a:pt x="213641" y="285361"/>
                </a:lnTo>
                <a:lnTo>
                  <a:pt x="164238" y="285361"/>
                </a:lnTo>
                <a:lnTo>
                  <a:pt x="157651" y="310956"/>
                </a:lnTo>
                <a:cubicBezTo>
                  <a:pt x="156405" y="315756"/>
                  <a:pt x="152132" y="318955"/>
                  <a:pt x="147325" y="318955"/>
                </a:cubicBezTo>
                <a:cubicBezTo>
                  <a:pt x="146435" y="318955"/>
                  <a:pt x="145545" y="318866"/>
                  <a:pt x="144655" y="318599"/>
                </a:cubicBezTo>
                <a:cubicBezTo>
                  <a:pt x="138958" y="317178"/>
                  <a:pt x="135486" y="311401"/>
                  <a:pt x="136999" y="305624"/>
                </a:cubicBezTo>
                <a:lnTo>
                  <a:pt x="178658" y="143696"/>
                </a:lnTo>
                <a:cubicBezTo>
                  <a:pt x="179815" y="138985"/>
                  <a:pt x="184088" y="135697"/>
                  <a:pt x="188984" y="135697"/>
                </a:cubicBezTo>
                <a:close/>
                <a:moveTo>
                  <a:pt x="10681" y="127865"/>
                </a:moveTo>
                <a:cubicBezTo>
                  <a:pt x="16555" y="127865"/>
                  <a:pt x="21361" y="132665"/>
                  <a:pt x="21361" y="138531"/>
                </a:cubicBezTo>
                <a:lnTo>
                  <a:pt x="21361" y="405264"/>
                </a:lnTo>
                <a:cubicBezTo>
                  <a:pt x="21361" y="420730"/>
                  <a:pt x="34000" y="433351"/>
                  <a:pt x="49487" y="433351"/>
                </a:cubicBezTo>
                <a:lnTo>
                  <a:pt x="558152" y="433351"/>
                </a:lnTo>
                <a:cubicBezTo>
                  <a:pt x="573639" y="433351"/>
                  <a:pt x="586278" y="420730"/>
                  <a:pt x="586278" y="405264"/>
                </a:cubicBezTo>
                <a:cubicBezTo>
                  <a:pt x="586278" y="399398"/>
                  <a:pt x="591084" y="394598"/>
                  <a:pt x="596958" y="394598"/>
                </a:cubicBezTo>
                <a:cubicBezTo>
                  <a:pt x="602833" y="394598"/>
                  <a:pt x="607639" y="399398"/>
                  <a:pt x="607639" y="405264"/>
                </a:cubicBezTo>
                <a:cubicBezTo>
                  <a:pt x="607639" y="432551"/>
                  <a:pt x="585388" y="454682"/>
                  <a:pt x="558152" y="454682"/>
                </a:cubicBezTo>
                <a:lnTo>
                  <a:pt x="354241" y="454682"/>
                </a:lnTo>
                <a:lnTo>
                  <a:pt x="367147" y="508633"/>
                </a:lnTo>
                <a:lnTo>
                  <a:pt x="417613" y="508633"/>
                </a:lnTo>
                <a:cubicBezTo>
                  <a:pt x="423487" y="508633"/>
                  <a:pt x="428293" y="513344"/>
                  <a:pt x="428293" y="519210"/>
                </a:cubicBezTo>
                <a:cubicBezTo>
                  <a:pt x="428293" y="525165"/>
                  <a:pt x="423487" y="529876"/>
                  <a:pt x="417613" y="529876"/>
                </a:cubicBezTo>
                <a:lnTo>
                  <a:pt x="358780" y="529876"/>
                </a:lnTo>
                <a:lnTo>
                  <a:pt x="248859" y="529876"/>
                </a:lnTo>
                <a:lnTo>
                  <a:pt x="190026" y="529876"/>
                </a:lnTo>
                <a:cubicBezTo>
                  <a:pt x="184063" y="529876"/>
                  <a:pt x="179346" y="525165"/>
                  <a:pt x="179346" y="519210"/>
                </a:cubicBezTo>
                <a:cubicBezTo>
                  <a:pt x="179346" y="513344"/>
                  <a:pt x="184063" y="508633"/>
                  <a:pt x="190026" y="508633"/>
                </a:cubicBezTo>
                <a:lnTo>
                  <a:pt x="240403" y="508633"/>
                </a:lnTo>
                <a:lnTo>
                  <a:pt x="253398" y="454682"/>
                </a:lnTo>
                <a:lnTo>
                  <a:pt x="49487" y="454682"/>
                </a:lnTo>
                <a:cubicBezTo>
                  <a:pt x="22162" y="454682"/>
                  <a:pt x="0" y="432551"/>
                  <a:pt x="0" y="405264"/>
                </a:cubicBezTo>
                <a:lnTo>
                  <a:pt x="0" y="138531"/>
                </a:lnTo>
                <a:cubicBezTo>
                  <a:pt x="0" y="132665"/>
                  <a:pt x="4806" y="127865"/>
                  <a:pt x="10681" y="127865"/>
                </a:cubicBezTo>
                <a:close/>
                <a:moveTo>
                  <a:pt x="46739" y="53136"/>
                </a:moveTo>
                <a:lnTo>
                  <a:pt x="560900" y="53136"/>
                </a:lnTo>
                <a:cubicBezTo>
                  <a:pt x="566774" y="53136"/>
                  <a:pt x="571580" y="57931"/>
                  <a:pt x="571580" y="63791"/>
                </a:cubicBezTo>
                <a:cubicBezTo>
                  <a:pt x="571580" y="69652"/>
                  <a:pt x="566774" y="74447"/>
                  <a:pt x="560900" y="74447"/>
                </a:cubicBezTo>
                <a:lnTo>
                  <a:pt x="46739" y="74447"/>
                </a:lnTo>
                <a:cubicBezTo>
                  <a:pt x="40776" y="74447"/>
                  <a:pt x="36059" y="69652"/>
                  <a:pt x="36059" y="63791"/>
                </a:cubicBezTo>
                <a:cubicBezTo>
                  <a:pt x="36059" y="57931"/>
                  <a:pt x="40776" y="53136"/>
                  <a:pt x="46739" y="53136"/>
                </a:cubicBezTo>
                <a:close/>
                <a:moveTo>
                  <a:pt x="49487" y="0"/>
                </a:moveTo>
                <a:lnTo>
                  <a:pt x="558152" y="0"/>
                </a:lnTo>
                <a:cubicBezTo>
                  <a:pt x="585388" y="0"/>
                  <a:pt x="607639" y="22218"/>
                  <a:pt x="607639" y="49414"/>
                </a:cubicBezTo>
                <a:lnTo>
                  <a:pt x="607639" y="365802"/>
                </a:lnTo>
                <a:cubicBezTo>
                  <a:pt x="607639" y="371668"/>
                  <a:pt x="602833" y="376467"/>
                  <a:pt x="596958" y="376467"/>
                </a:cubicBezTo>
                <a:cubicBezTo>
                  <a:pt x="591084" y="376467"/>
                  <a:pt x="586278" y="371668"/>
                  <a:pt x="586278" y="365802"/>
                </a:cubicBezTo>
                <a:lnTo>
                  <a:pt x="586278" y="49414"/>
                </a:lnTo>
                <a:cubicBezTo>
                  <a:pt x="586278" y="33950"/>
                  <a:pt x="573639" y="21330"/>
                  <a:pt x="558152" y="21330"/>
                </a:cubicBezTo>
                <a:lnTo>
                  <a:pt x="49487" y="21330"/>
                </a:lnTo>
                <a:cubicBezTo>
                  <a:pt x="34000" y="21330"/>
                  <a:pt x="21361" y="33950"/>
                  <a:pt x="21361" y="49414"/>
                </a:cubicBezTo>
                <a:lnTo>
                  <a:pt x="21361" y="97316"/>
                </a:lnTo>
                <a:cubicBezTo>
                  <a:pt x="21361" y="103182"/>
                  <a:pt x="16555" y="107981"/>
                  <a:pt x="10681" y="107981"/>
                </a:cubicBezTo>
                <a:cubicBezTo>
                  <a:pt x="4806" y="107981"/>
                  <a:pt x="0" y="103182"/>
                  <a:pt x="0" y="97316"/>
                </a:cubicBezTo>
                <a:lnTo>
                  <a:pt x="0" y="49414"/>
                </a:lnTo>
                <a:cubicBezTo>
                  <a:pt x="0" y="22218"/>
                  <a:pt x="22162" y="0"/>
                  <a:pt x="494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endParaRPr lang="en-US" sz="1865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圆角矩形 26"/>
          <p:cNvSpPr/>
          <p:nvPr/>
        </p:nvSpPr>
        <p:spPr>
          <a:xfrm>
            <a:off x="415499" y="3771968"/>
            <a:ext cx="11329588" cy="1235013"/>
          </a:xfrm>
          <a:prstGeom prst="roundRect">
            <a:avLst>
              <a:gd name="adj" fmla="val 5028"/>
            </a:avLst>
          </a:prstGeom>
          <a:solidFill>
            <a:srgbClr val="1D4C78">
              <a:alpha val="7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61200" rIns="0" bIns="62188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五边形 42"/>
          <p:cNvSpPr/>
          <p:nvPr/>
        </p:nvSpPr>
        <p:spPr>
          <a:xfrm>
            <a:off x="540803" y="3889793"/>
            <a:ext cx="11036199" cy="1000211"/>
          </a:xfrm>
          <a:prstGeom prst="roundRect">
            <a:avLst>
              <a:gd name="adj" fmla="val 2981"/>
            </a:avLst>
          </a:prstGeom>
          <a:solidFill>
            <a:srgbClr val="0058A7">
              <a:lumMod val="60000"/>
              <a:lumOff val="40000"/>
              <a:alpha val="20000"/>
            </a:srgbClr>
          </a:solidFill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130"/>
            <a:endParaRPr lang="zh-CN" altLang="en-US" sz="1600" b="1" kern="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圆角矩形 28"/>
          <p:cNvSpPr/>
          <p:nvPr/>
        </p:nvSpPr>
        <p:spPr>
          <a:xfrm>
            <a:off x="415499" y="5070906"/>
            <a:ext cx="11329588" cy="1235013"/>
          </a:xfrm>
          <a:prstGeom prst="roundRect">
            <a:avLst>
              <a:gd name="adj" fmla="val 5028"/>
            </a:avLst>
          </a:prstGeom>
          <a:solidFill>
            <a:schemeClr val="accent3"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62188" rIns="0" bIns="62188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6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五边形 42"/>
          <p:cNvSpPr/>
          <p:nvPr/>
        </p:nvSpPr>
        <p:spPr>
          <a:xfrm>
            <a:off x="540803" y="5188729"/>
            <a:ext cx="11036199" cy="1000211"/>
          </a:xfrm>
          <a:prstGeom prst="roundRect">
            <a:avLst>
              <a:gd name="adj" fmla="val 2981"/>
            </a:avLst>
          </a:prstGeom>
          <a:solidFill>
            <a:srgbClr val="00FA00">
              <a:alpha val="12000"/>
            </a:srgbClr>
          </a:solidFill>
          <a:ln w="6350">
            <a:solidFill>
              <a:srgbClr val="59B546">
                <a:lumMod val="60000"/>
                <a:lumOff val="40000"/>
                <a:alpha val="75000"/>
              </a:srgbClr>
            </a:solidFill>
            <a:prstDash val="solid"/>
            <a:round/>
          </a:ln>
          <a:effectLst/>
        </p:spPr>
        <p:txBody>
          <a:bodyPr lIns="0" tIns="0" rIns="0" bIns="0" rtlCol="0" anchor="ctr"/>
          <a:lstStyle/>
          <a:p>
            <a:pPr algn="ctr" defTabSz="913130"/>
            <a:endParaRPr lang="zh-CN" altLang="en-US" sz="900" kern="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1291110" y="1424486"/>
            <a:ext cx="9221381" cy="356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438400" defTabSz="914400">
              <a:lnSpc>
                <a:spcPct val="130000"/>
              </a:lnSpc>
              <a:spcBef>
                <a:spcPts val="285"/>
              </a:spcBef>
              <a:defRPr/>
            </a:pPr>
            <a:r>
              <a:rPr lang="zh-CN" altLang="en-US" sz="1465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预置行业通用供应链溯源场景配置模板，快速打造数字供应链溯源能力</a:t>
            </a:r>
            <a:endParaRPr lang="zh-CN" altLang="en-US" sz="1465" b="1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28"/>
          <p:cNvSpPr txBox="1"/>
          <p:nvPr/>
        </p:nvSpPr>
        <p:spPr>
          <a:xfrm>
            <a:off x="1291109" y="2745015"/>
            <a:ext cx="10360088" cy="356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438400" defTabSz="914400">
              <a:lnSpc>
                <a:spcPct val="130000"/>
              </a:lnSpc>
              <a:spcBef>
                <a:spcPts val="285"/>
              </a:spcBef>
              <a:defRPr/>
            </a:pPr>
            <a:r>
              <a:rPr lang="zh-CN" altLang="en-US" sz="1465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标准化服务开放，合约智能编写助力业务管理</a:t>
            </a:r>
            <a:endParaRPr lang="en-US" sz="1465" b="1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28"/>
          <p:cNvSpPr txBox="1"/>
          <p:nvPr/>
        </p:nvSpPr>
        <p:spPr>
          <a:xfrm>
            <a:off x="1291110" y="4044173"/>
            <a:ext cx="10285892" cy="356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438400" defTabSz="914400">
              <a:lnSpc>
                <a:spcPct val="130000"/>
              </a:lnSpc>
              <a:spcBef>
                <a:spcPts val="285"/>
              </a:spcBef>
              <a:defRPr/>
            </a:pPr>
            <a:r>
              <a:rPr lang="zh-CN" altLang="en-US" sz="1465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全链路溯源视图，同步共享唯一账本，赋能碳交易自动化精益管理</a:t>
            </a:r>
            <a:endParaRPr lang="zh-CN" altLang="en-US" sz="1465" b="1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28"/>
          <p:cNvSpPr txBox="1"/>
          <p:nvPr/>
        </p:nvSpPr>
        <p:spPr>
          <a:xfrm>
            <a:off x="1283166" y="5369571"/>
            <a:ext cx="8925431" cy="356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438400" defTabSz="914400">
              <a:lnSpc>
                <a:spcPct val="130000"/>
              </a:lnSpc>
              <a:spcBef>
                <a:spcPts val="285"/>
              </a:spcBef>
              <a:defRPr/>
            </a:pPr>
            <a:r>
              <a:rPr lang="zh-CN" altLang="en-US" sz="1465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公钥</a:t>
            </a:r>
            <a:r>
              <a:rPr lang="en-US" altLang="zh-CN" sz="1465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465" b="1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私钥，保护不同企业隐私，数据可用不可见，保障数据隐私安全</a:t>
            </a:r>
            <a:endParaRPr lang="en-US" sz="1465" b="1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91109" y="1830560"/>
            <a:ext cx="1056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区块链技术以真实可信和不可篡改特性，为提高供应链供需预测精准度提供可靠的溯源能力</a:t>
            </a:r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91110" y="3130984"/>
            <a:ext cx="1051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区块链面向用户开放标准化合约编写方法，可通过上传合约实现新功能，提高拓展性</a:t>
            </a:r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91110" y="4460652"/>
            <a:ext cx="1051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区块链平台提供图形化向导式管理界面，并实现自动化精益管理，如碳币、碳排放转移等</a:t>
            </a:r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83167" y="5768494"/>
            <a:ext cx="1051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敏感数据加密上链，数据可用不可见，以公钥</a:t>
            </a: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私钥机制，省去中间信息传递环节保护企业隐私</a:t>
            </a:r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iconfont-1188-594133"/>
          <p:cNvSpPr/>
          <p:nvPr/>
        </p:nvSpPr>
        <p:spPr>
          <a:xfrm>
            <a:off x="768427" y="4149142"/>
            <a:ext cx="478029" cy="532901"/>
          </a:xfrm>
          <a:custGeom>
            <a:avLst/>
            <a:gdLst>
              <a:gd name="T0" fmla="*/ 9591 w 11989"/>
              <a:gd name="T1" fmla="*/ 9591 h 12800"/>
              <a:gd name="T2" fmla="*/ 9192 w 11989"/>
              <a:gd name="T3" fmla="*/ 8398 h 12800"/>
              <a:gd name="T4" fmla="*/ 8792 w 11989"/>
              <a:gd name="T5" fmla="*/ 10390 h 12800"/>
              <a:gd name="T6" fmla="*/ 10632 w 11989"/>
              <a:gd name="T7" fmla="*/ 9991 h 12800"/>
              <a:gd name="T8" fmla="*/ 9192 w 11989"/>
              <a:gd name="T9" fmla="*/ 7147 h 12800"/>
              <a:gd name="T10" fmla="*/ 6394 w 11989"/>
              <a:gd name="T11" fmla="*/ 9591 h 12800"/>
              <a:gd name="T12" fmla="*/ 6874 w 11989"/>
              <a:gd name="T13" fmla="*/ 10949 h 12800"/>
              <a:gd name="T14" fmla="*/ 7194 w 11989"/>
              <a:gd name="T15" fmla="*/ 9591 h 12800"/>
              <a:gd name="T16" fmla="*/ 11270 w 11989"/>
              <a:gd name="T17" fmla="*/ 10040 h 12800"/>
              <a:gd name="T18" fmla="*/ 7593 w 11989"/>
              <a:gd name="T19" fmla="*/ 11370 h 12800"/>
              <a:gd name="T20" fmla="*/ 7114 w 11989"/>
              <a:gd name="T21" fmla="*/ 11842 h 12800"/>
              <a:gd name="T22" fmla="*/ 11989 w 11989"/>
              <a:gd name="T23" fmla="*/ 9957 h 12800"/>
              <a:gd name="T24" fmla="*/ 5557 w 11989"/>
              <a:gd name="T25" fmla="*/ 9591 h 12800"/>
              <a:gd name="T26" fmla="*/ 799 w 11989"/>
              <a:gd name="T27" fmla="*/ 7993 h 12800"/>
              <a:gd name="T28" fmla="*/ 8735 w 11989"/>
              <a:gd name="T29" fmla="*/ 7211 h 12800"/>
              <a:gd name="T30" fmla="*/ 628 w 11989"/>
              <a:gd name="T31" fmla="*/ 0 h 12800"/>
              <a:gd name="T32" fmla="*/ 0 w 11989"/>
              <a:gd name="T33" fmla="*/ 10390 h 12800"/>
              <a:gd name="T34" fmla="*/ 5557 w 11989"/>
              <a:gd name="T35" fmla="*/ 9591 h 12800"/>
              <a:gd name="T36" fmla="*/ 7473 w 11989"/>
              <a:gd name="T37" fmla="*/ 799 h 12800"/>
              <a:gd name="T38" fmla="*/ 628 w 11989"/>
              <a:gd name="T39" fmla="*/ 7193 h 12800"/>
              <a:gd name="T40" fmla="*/ 4026 w 11989"/>
              <a:gd name="T41" fmla="*/ 3339 h 12800"/>
              <a:gd name="T42" fmla="*/ 2738 w 11989"/>
              <a:gd name="T43" fmla="*/ 3339 h 12800"/>
              <a:gd name="T44" fmla="*/ 2871 w 11989"/>
              <a:gd name="T45" fmla="*/ 4181 h 12800"/>
              <a:gd name="T46" fmla="*/ 3678 w 11989"/>
              <a:gd name="T47" fmla="*/ 5632 h 12800"/>
              <a:gd name="T48" fmla="*/ 3392 w 11989"/>
              <a:gd name="T49" fmla="*/ 3983 h 12800"/>
              <a:gd name="T50" fmla="*/ 5655 w 11989"/>
              <a:gd name="T51" fmla="*/ 3921 h 12800"/>
              <a:gd name="T52" fmla="*/ 6242 w 11989"/>
              <a:gd name="T53" fmla="*/ 2774 h 12800"/>
              <a:gd name="T54" fmla="*/ 5432 w 11989"/>
              <a:gd name="T55" fmla="*/ 2510 h 12800"/>
              <a:gd name="T56" fmla="*/ 3773 w 11989"/>
              <a:gd name="T57" fmla="*/ 2566 h 12800"/>
              <a:gd name="T58" fmla="*/ 5370 w 11989"/>
              <a:gd name="T59" fmla="*/ 3064 h 12800"/>
              <a:gd name="T60" fmla="*/ 6282 w 11989"/>
              <a:gd name="T61" fmla="*/ 4068 h 12800"/>
              <a:gd name="T62" fmla="*/ 4566 w 11989"/>
              <a:gd name="T63" fmla="*/ 4892 h 12800"/>
              <a:gd name="T64" fmla="*/ 4566 w 11989"/>
              <a:gd name="T65" fmla="*/ 6181 h 12800"/>
              <a:gd name="T66" fmla="*/ 6286 w 11989"/>
              <a:gd name="T67" fmla="*/ 4181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989" h="12800">
                <a:moveTo>
                  <a:pt x="10312" y="9591"/>
                </a:moveTo>
                <a:lnTo>
                  <a:pt x="9591" y="9591"/>
                </a:lnTo>
                <a:lnTo>
                  <a:pt x="9591" y="8797"/>
                </a:lnTo>
                <a:cubicBezTo>
                  <a:pt x="9591" y="8577"/>
                  <a:pt x="9412" y="8398"/>
                  <a:pt x="9192" y="8398"/>
                </a:cubicBezTo>
                <a:cubicBezTo>
                  <a:pt x="8971" y="8398"/>
                  <a:pt x="8792" y="8577"/>
                  <a:pt x="8792" y="8797"/>
                </a:cubicBezTo>
                <a:lnTo>
                  <a:pt x="8792" y="10390"/>
                </a:lnTo>
                <a:lnTo>
                  <a:pt x="10312" y="10390"/>
                </a:lnTo>
                <a:cubicBezTo>
                  <a:pt x="10472" y="10390"/>
                  <a:pt x="10632" y="10150"/>
                  <a:pt x="10632" y="9991"/>
                </a:cubicBezTo>
                <a:cubicBezTo>
                  <a:pt x="10632" y="9831"/>
                  <a:pt x="10472" y="9591"/>
                  <a:pt x="10312" y="9591"/>
                </a:cubicBezTo>
                <a:close/>
                <a:moveTo>
                  <a:pt x="9192" y="7147"/>
                </a:moveTo>
                <a:cubicBezTo>
                  <a:pt x="9192" y="7147"/>
                  <a:pt x="8155" y="7069"/>
                  <a:pt x="7356" y="7743"/>
                </a:cubicBezTo>
                <a:cubicBezTo>
                  <a:pt x="6408" y="8543"/>
                  <a:pt x="6394" y="9591"/>
                  <a:pt x="6394" y="9591"/>
                </a:cubicBezTo>
                <a:lnTo>
                  <a:pt x="5835" y="9591"/>
                </a:lnTo>
                <a:lnTo>
                  <a:pt x="6874" y="10949"/>
                </a:lnTo>
                <a:lnTo>
                  <a:pt x="7913" y="9591"/>
                </a:lnTo>
                <a:lnTo>
                  <a:pt x="7194" y="9591"/>
                </a:lnTo>
                <a:cubicBezTo>
                  <a:pt x="7318" y="8867"/>
                  <a:pt x="8030" y="8005"/>
                  <a:pt x="9192" y="8000"/>
                </a:cubicBezTo>
                <a:cubicBezTo>
                  <a:pt x="10311" y="7996"/>
                  <a:pt x="11270" y="8922"/>
                  <a:pt x="11270" y="10040"/>
                </a:cubicBezTo>
                <a:cubicBezTo>
                  <a:pt x="11270" y="11158"/>
                  <a:pt x="10311" y="12098"/>
                  <a:pt x="9192" y="12098"/>
                </a:cubicBezTo>
                <a:cubicBezTo>
                  <a:pt x="8552" y="12098"/>
                  <a:pt x="7993" y="11850"/>
                  <a:pt x="7593" y="11370"/>
                </a:cubicBezTo>
                <a:cubicBezTo>
                  <a:pt x="7433" y="11210"/>
                  <a:pt x="7273" y="11205"/>
                  <a:pt x="7114" y="11365"/>
                </a:cubicBezTo>
                <a:cubicBezTo>
                  <a:pt x="6954" y="11525"/>
                  <a:pt x="6954" y="11683"/>
                  <a:pt x="7114" y="11842"/>
                </a:cubicBezTo>
                <a:cubicBezTo>
                  <a:pt x="7673" y="12481"/>
                  <a:pt x="8392" y="12800"/>
                  <a:pt x="9192" y="12800"/>
                </a:cubicBezTo>
                <a:cubicBezTo>
                  <a:pt x="10710" y="12800"/>
                  <a:pt x="11989" y="11474"/>
                  <a:pt x="11989" y="9957"/>
                </a:cubicBezTo>
                <a:cubicBezTo>
                  <a:pt x="11989" y="8440"/>
                  <a:pt x="10710" y="7147"/>
                  <a:pt x="9192" y="7147"/>
                </a:cubicBezTo>
                <a:close/>
                <a:moveTo>
                  <a:pt x="5557" y="9591"/>
                </a:moveTo>
                <a:lnTo>
                  <a:pt x="799" y="9591"/>
                </a:lnTo>
                <a:lnTo>
                  <a:pt x="799" y="7993"/>
                </a:lnTo>
                <a:lnTo>
                  <a:pt x="7195" y="7993"/>
                </a:lnTo>
                <a:cubicBezTo>
                  <a:pt x="7603" y="7582"/>
                  <a:pt x="8139" y="7308"/>
                  <a:pt x="8735" y="7211"/>
                </a:cubicBezTo>
                <a:lnTo>
                  <a:pt x="8101" y="0"/>
                </a:lnTo>
                <a:lnTo>
                  <a:pt x="628" y="0"/>
                </a:lnTo>
                <a:lnTo>
                  <a:pt x="0" y="7921"/>
                </a:lnTo>
                <a:lnTo>
                  <a:pt x="0" y="10390"/>
                </a:lnTo>
                <a:lnTo>
                  <a:pt x="6095" y="10390"/>
                </a:lnTo>
                <a:lnTo>
                  <a:pt x="5557" y="9591"/>
                </a:lnTo>
                <a:close/>
                <a:moveTo>
                  <a:pt x="1258" y="799"/>
                </a:moveTo>
                <a:lnTo>
                  <a:pt x="7473" y="799"/>
                </a:lnTo>
                <a:lnTo>
                  <a:pt x="8101" y="7193"/>
                </a:lnTo>
                <a:lnTo>
                  <a:pt x="628" y="7193"/>
                </a:lnTo>
                <a:lnTo>
                  <a:pt x="1258" y="799"/>
                </a:lnTo>
                <a:close/>
                <a:moveTo>
                  <a:pt x="4026" y="3339"/>
                </a:moveTo>
                <a:cubicBezTo>
                  <a:pt x="4026" y="2984"/>
                  <a:pt x="3738" y="2695"/>
                  <a:pt x="3382" y="2695"/>
                </a:cubicBezTo>
                <a:cubicBezTo>
                  <a:pt x="3026" y="2695"/>
                  <a:pt x="2738" y="2984"/>
                  <a:pt x="2738" y="3339"/>
                </a:cubicBezTo>
                <a:cubicBezTo>
                  <a:pt x="2738" y="3513"/>
                  <a:pt x="2806" y="3669"/>
                  <a:pt x="2918" y="3785"/>
                </a:cubicBezTo>
                <a:cubicBezTo>
                  <a:pt x="2887" y="3912"/>
                  <a:pt x="2871" y="4045"/>
                  <a:pt x="2871" y="4181"/>
                </a:cubicBezTo>
                <a:cubicBezTo>
                  <a:pt x="2871" y="4793"/>
                  <a:pt x="3194" y="5331"/>
                  <a:pt x="3678" y="5632"/>
                </a:cubicBezTo>
                <a:lnTo>
                  <a:pt x="3678" y="5632"/>
                </a:lnTo>
                <a:cubicBezTo>
                  <a:pt x="3415" y="5412"/>
                  <a:pt x="3376" y="4551"/>
                  <a:pt x="3376" y="4181"/>
                </a:cubicBezTo>
                <a:cubicBezTo>
                  <a:pt x="3376" y="4114"/>
                  <a:pt x="3382" y="4047"/>
                  <a:pt x="3392" y="3983"/>
                </a:cubicBezTo>
                <a:cubicBezTo>
                  <a:pt x="3744" y="3978"/>
                  <a:pt x="4026" y="3692"/>
                  <a:pt x="4026" y="3339"/>
                </a:cubicBezTo>
                <a:close/>
                <a:moveTo>
                  <a:pt x="5655" y="3921"/>
                </a:moveTo>
                <a:cubicBezTo>
                  <a:pt x="5971" y="4083"/>
                  <a:pt x="6360" y="3958"/>
                  <a:pt x="6522" y="3641"/>
                </a:cubicBezTo>
                <a:cubicBezTo>
                  <a:pt x="6684" y="3325"/>
                  <a:pt x="6559" y="2936"/>
                  <a:pt x="6242" y="2774"/>
                </a:cubicBezTo>
                <a:cubicBezTo>
                  <a:pt x="6088" y="2695"/>
                  <a:pt x="5917" y="2685"/>
                  <a:pt x="5764" y="2731"/>
                </a:cubicBezTo>
                <a:cubicBezTo>
                  <a:pt x="5664" y="2646"/>
                  <a:pt x="5553" y="2571"/>
                  <a:pt x="5432" y="2510"/>
                </a:cubicBezTo>
                <a:cubicBezTo>
                  <a:pt x="4887" y="2230"/>
                  <a:pt x="4262" y="2272"/>
                  <a:pt x="3773" y="2566"/>
                </a:cubicBezTo>
                <a:lnTo>
                  <a:pt x="3773" y="2566"/>
                </a:lnTo>
                <a:cubicBezTo>
                  <a:pt x="4089" y="2433"/>
                  <a:pt x="4872" y="2790"/>
                  <a:pt x="5202" y="2959"/>
                </a:cubicBezTo>
                <a:cubicBezTo>
                  <a:pt x="5262" y="2989"/>
                  <a:pt x="5318" y="3024"/>
                  <a:pt x="5370" y="3064"/>
                </a:cubicBezTo>
                <a:cubicBezTo>
                  <a:pt x="5215" y="3378"/>
                  <a:pt x="5342" y="3760"/>
                  <a:pt x="5655" y="3921"/>
                </a:cubicBezTo>
                <a:close/>
                <a:moveTo>
                  <a:pt x="6282" y="4068"/>
                </a:moveTo>
                <a:cubicBezTo>
                  <a:pt x="6263" y="4507"/>
                  <a:pt x="5506" y="5050"/>
                  <a:pt x="5140" y="5244"/>
                </a:cubicBezTo>
                <a:cubicBezTo>
                  <a:pt x="5034" y="5035"/>
                  <a:pt x="4817" y="4892"/>
                  <a:pt x="4566" y="4892"/>
                </a:cubicBezTo>
                <a:cubicBezTo>
                  <a:pt x="4211" y="4892"/>
                  <a:pt x="3922" y="5181"/>
                  <a:pt x="3922" y="5536"/>
                </a:cubicBezTo>
                <a:cubicBezTo>
                  <a:pt x="3922" y="5892"/>
                  <a:pt x="4211" y="6181"/>
                  <a:pt x="4566" y="6181"/>
                </a:cubicBezTo>
                <a:cubicBezTo>
                  <a:pt x="4833" y="6181"/>
                  <a:pt x="5063" y="6018"/>
                  <a:pt x="5160" y="5787"/>
                </a:cubicBezTo>
                <a:cubicBezTo>
                  <a:pt x="5817" y="5548"/>
                  <a:pt x="6286" y="4919"/>
                  <a:pt x="6286" y="4181"/>
                </a:cubicBezTo>
                <a:cubicBezTo>
                  <a:pt x="6286" y="4143"/>
                  <a:pt x="6285" y="4106"/>
                  <a:pt x="6282" y="406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65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iconfont-10459-4807117"/>
          <p:cNvSpPr/>
          <p:nvPr/>
        </p:nvSpPr>
        <p:spPr>
          <a:xfrm>
            <a:off x="746121" y="1604067"/>
            <a:ext cx="522641" cy="357955"/>
          </a:xfrm>
          <a:custGeom>
            <a:avLst/>
            <a:gdLst>
              <a:gd name="T0" fmla="*/ 5547 w 12800"/>
              <a:gd name="T1" fmla="*/ 10240 h 12800"/>
              <a:gd name="T2" fmla="*/ 2133 w 12800"/>
              <a:gd name="T3" fmla="*/ 11947 h 12800"/>
              <a:gd name="T4" fmla="*/ 10667 w 12800"/>
              <a:gd name="T5" fmla="*/ 10240 h 12800"/>
              <a:gd name="T6" fmla="*/ 7680 w 12800"/>
              <a:gd name="T7" fmla="*/ 9387 h 12800"/>
              <a:gd name="T8" fmla="*/ 11520 w 12800"/>
              <a:gd name="T9" fmla="*/ 10240 h 12800"/>
              <a:gd name="T10" fmla="*/ 10667 w 12800"/>
              <a:gd name="T11" fmla="*/ 12800 h 12800"/>
              <a:gd name="T12" fmla="*/ 1280 w 12800"/>
              <a:gd name="T13" fmla="*/ 11947 h 12800"/>
              <a:gd name="T14" fmla="*/ 2133 w 12800"/>
              <a:gd name="T15" fmla="*/ 9387 h 12800"/>
              <a:gd name="T16" fmla="*/ 3413 w 12800"/>
              <a:gd name="T17" fmla="*/ 853 h 12800"/>
              <a:gd name="T18" fmla="*/ 10240 w 12800"/>
              <a:gd name="T19" fmla="*/ 1707 h 12800"/>
              <a:gd name="T20" fmla="*/ 9387 w 12800"/>
              <a:gd name="T21" fmla="*/ 8533 h 12800"/>
              <a:gd name="T22" fmla="*/ 2560 w 12800"/>
              <a:gd name="T23" fmla="*/ 7680 h 12800"/>
              <a:gd name="T24" fmla="*/ 3413 w 12800"/>
              <a:gd name="T25" fmla="*/ 853 h 12800"/>
              <a:gd name="T26" fmla="*/ 3413 w 12800"/>
              <a:gd name="T27" fmla="*/ 7680 h 12800"/>
              <a:gd name="T28" fmla="*/ 9387 w 12800"/>
              <a:gd name="T29" fmla="*/ 1707 h 12800"/>
              <a:gd name="T30" fmla="*/ 11093 w 12800"/>
              <a:gd name="T31" fmla="*/ 2987 h 12800"/>
              <a:gd name="T32" fmla="*/ 11520 w 12800"/>
              <a:gd name="T33" fmla="*/ 5973 h 12800"/>
              <a:gd name="T34" fmla="*/ 10667 w 12800"/>
              <a:gd name="T35" fmla="*/ 5973 h 12800"/>
              <a:gd name="T36" fmla="*/ 11093 w 12800"/>
              <a:gd name="T37" fmla="*/ 2987 h 12800"/>
              <a:gd name="T38" fmla="*/ 2133 w 12800"/>
              <a:gd name="T39" fmla="*/ 3413 h 12800"/>
              <a:gd name="T40" fmla="*/ 1707 w 12800"/>
              <a:gd name="T41" fmla="*/ 6400 h 12800"/>
              <a:gd name="T42" fmla="*/ 1280 w 12800"/>
              <a:gd name="T43" fmla="*/ 3413 h 12800"/>
              <a:gd name="T44" fmla="*/ 12373 w 12800"/>
              <a:gd name="T45" fmla="*/ 3840 h 12800"/>
              <a:gd name="T46" fmla="*/ 12800 w 12800"/>
              <a:gd name="T47" fmla="*/ 5120 h 12800"/>
              <a:gd name="T48" fmla="*/ 11947 w 12800"/>
              <a:gd name="T49" fmla="*/ 5120 h 12800"/>
              <a:gd name="T50" fmla="*/ 12373 w 12800"/>
              <a:gd name="T51" fmla="*/ 3840 h 12800"/>
              <a:gd name="T52" fmla="*/ 853 w 12800"/>
              <a:gd name="T53" fmla="*/ 4267 h 12800"/>
              <a:gd name="T54" fmla="*/ 427 w 12800"/>
              <a:gd name="T55" fmla="*/ 5547 h 12800"/>
              <a:gd name="T56" fmla="*/ 0 w 12800"/>
              <a:gd name="T57" fmla="*/ 4267 h 12800"/>
              <a:gd name="T58" fmla="*/ 4693 w 12800"/>
              <a:gd name="T59" fmla="*/ 5120 h 12800"/>
              <a:gd name="T60" fmla="*/ 4693 w 12800"/>
              <a:gd name="T61" fmla="*/ 3840 h 12800"/>
              <a:gd name="T62" fmla="*/ 4693 w 12800"/>
              <a:gd name="T63" fmla="*/ 5120 h 12800"/>
              <a:gd name="T64" fmla="*/ 8747 w 12800"/>
              <a:gd name="T65" fmla="*/ 4480 h 12800"/>
              <a:gd name="T66" fmla="*/ 7467 w 12800"/>
              <a:gd name="T67" fmla="*/ 4480 h 12800"/>
              <a:gd name="T68" fmla="*/ 6400 w 12800"/>
              <a:gd name="T69" fmla="*/ 0 h 12800"/>
              <a:gd name="T70" fmla="*/ 6827 w 12800"/>
              <a:gd name="T71" fmla="*/ 1280 h 12800"/>
              <a:gd name="T72" fmla="*/ 5973 w 12800"/>
              <a:gd name="T73" fmla="*/ 1280 h 12800"/>
              <a:gd name="T74" fmla="*/ 6400 w 12800"/>
              <a:gd name="T75" fmla="*/ 0 h 12800"/>
              <a:gd name="T76" fmla="*/ 5973 w 12800"/>
              <a:gd name="T77" fmla="*/ 8107 h 12800"/>
              <a:gd name="T78" fmla="*/ 5547 w 12800"/>
              <a:gd name="T79" fmla="*/ 10240 h 12800"/>
              <a:gd name="T80" fmla="*/ 5120 w 12800"/>
              <a:gd name="T81" fmla="*/ 8107 h 12800"/>
              <a:gd name="T82" fmla="*/ 7253 w 12800"/>
              <a:gd name="T83" fmla="*/ 7680 h 12800"/>
              <a:gd name="T84" fmla="*/ 7680 w 12800"/>
              <a:gd name="T85" fmla="*/ 9813 h 12800"/>
              <a:gd name="T86" fmla="*/ 6827 w 12800"/>
              <a:gd name="T87" fmla="*/ 9813 h 12800"/>
              <a:gd name="T88" fmla="*/ 7253 w 12800"/>
              <a:gd name="T89" fmla="*/ 768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00" h="12800">
                <a:moveTo>
                  <a:pt x="5120" y="9387"/>
                </a:moveTo>
                <a:lnTo>
                  <a:pt x="5547" y="10240"/>
                </a:lnTo>
                <a:lnTo>
                  <a:pt x="2133" y="10240"/>
                </a:lnTo>
                <a:lnTo>
                  <a:pt x="2133" y="11947"/>
                </a:lnTo>
                <a:lnTo>
                  <a:pt x="10667" y="11947"/>
                </a:lnTo>
                <a:lnTo>
                  <a:pt x="10667" y="10240"/>
                </a:lnTo>
                <a:lnTo>
                  <a:pt x="7253" y="10240"/>
                </a:lnTo>
                <a:lnTo>
                  <a:pt x="7680" y="9387"/>
                </a:lnTo>
                <a:lnTo>
                  <a:pt x="10667" y="9387"/>
                </a:lnTo>
                <a:cubicBezTo>
                  <a:pt x="11138" y="9387"/>
                  <a:pt x="11520" y="9769"/>
                  <a:pt x="11520" y="10240"/>
                </a:cubicBezTo>
                <a:lnTo>
                  <a:pt x="11520" y="11947"/>
                </a:lnTo>
                <a:cubicBezTo>
                  <a:pt x="11520" y="12418"/>
                  <a:pt x="11138" y="12800"/>
                  <a:pt x="10667" y="12800"/>
                </a:cubicBezTo>
                <a:lnTo>
                  <a:pt x="2133" y="12800"/>
                </a:lnTo>
                <a:cubicBezTo>
                  <a:pt x="1662" y="12800"/>
                  <a:pt x="1280" y="12418"/>
                  <a:pt x="1280" y="11947"/>
                </a:cubicBezTo>
                <a:lnTo>
                  <a:pt x="1280" y="10240"/>
                </a:lnTo>
                <a:cubicBezTo>
                  <a:pt x="1280" y="9769"/>
                  <a:pt x="1662" y="9387"/>
                  <a:pt x="2133" y="9387"/>
                </a:cubicBezTo>
                <a:lnTo>
                  <a:pt x="5120" y="9387"/>
                </a:lnTo>
                <a:close/>
                <a:moveTo>
                  <a:pt x="3413" y="853"/>
                </a:moveTo>
                <a:lnTo>
                  <a:pt x="9387" y="853"/>
                </a:lnTo>
                <a:cubicBezTo>
                  <a:pt x="9858" y="853"/>
                  <a:pt x="10240" y="1235"/>
                  <a:pt x="10240" y="1707"/>
                </a:cubicBezTo>
                <a:lnTo>
                  <a:pt x="10240" y="7680"/>
                </a:lnTo>
                <a:cubicBezTo>
                  <a:pt x="10240" y="8151"/>
                  <a:pt x="9858" y="8533"/>
                  <a:pt x="9387" y="8533"/>
                </a:cubicBezTo>
                <a:lnTo>
                  <a:pt x="3413" y="8533"/>
                </a:lnTo>
                <a:cubicBezTo>
                  <a:pt x="2942" y="8533"/>
                  <a:pt x="2560" y="8151"/>
                  <a:pt x="2560" y="7680"/>
                </a:cubicBezTo>
                <a:lnTo>
                  <a:pt x="2560" y="1707"/>
                </a:lnTo>
                <a:cubicBezTo>
                  <a:pt x="2560" y="1235"/>
                  <a:pt x="2942" y="853"/>
                  <a:pt x="3413" y="853"/>
                </a:cubicBezTo>
                <a:close/>
                <a:moveTo>
                  <a:pt x="3413" y="1707"/>
                </a:moveTo>
                <a:lnTo>
                  <a:pt x="3413" y="7680"/>
                </a:lnTo>
                <a:lnTo>
                  <a:pt x="9387" y="7680"/>
                </a:lnTo>
                <a:lnTo>
                  <a:pt x="9387" y="1707"/>
                </a:lnTo>
                <a:lnTo>
                  <a:pt x="3413" y="1707"/>
                </a:lnTo>
                <a:close/>
                <a:moveTo>
                  <a:pt x="11093" y="2987"/>
                </a:moveTo>
                <a:cubicBezTo>
                  <a:pt x="11329" y="2987"/>
                  <a:pt x="11520" y="3178"/>
                  <a:pt x="11520" y="3413"/>
                </a:cubicBezTo>
                <a:lnTo>
                  <a:pt x="11520" y="5973"/>
                </a:lnTo>
                <a:cubicBezTo>
                  <a:pt x="11520" y="6209"/>
                  <a:pt x="11329" y="6400"/>
                  <a:pt x="11093" y="6400"/>
                </a:cubicBezTo>
                <a:cubicBezTo>
                  <a:pt x="10858" y="6400"/>
                  <a:pt x="10667" y="6209"/>
                  <a:pt x="10667" y="5973"/>
                </a:cubicBezTo>
                <a:lnTo>
                  <a:pt x="10667" y="3413"/>
                </a:lnTo>
                <a:cubicBezTo>
                  <a:pt x="10667" y="3178"/>
                  <a:pt x="10858" y="2987"/>
                  <a:pt x="11093" y="2987"/>
                </a:cubicBezTo>
                <a:close/>
                <a:moveTo>
                  <a:pt x="1707" y="2987"/>
                </a:moveTo>
                <a:cubicBezTo>
                  <a:pt x="1942" y="2987"/>
                  <a:pt x="2133" y="3178"/>
                  <a:pt x="2133" y="3413"/>
                </a:cubicBezTo>
                <a:lnTo>
                  <a:pt x="2133" y="5973"/>
                </a:lnTo>
                <a:cubicBezTo>
                  <a:pt x="2133" y="6209"/>
                  <a:pt x="1942" y="6400"/>
                  <a:pt x="1707" y="6400"/>
                </a:cubicBezTo>
                <a:cubicBezTo>
                  <a:pt x="1471" y="6400"/>
                  <a:pt x="1280" y="6209"/>
                  <a:pt x="1280" y="5973"/>
                </a:cubicBezTo>
                <a:lnTo>
                  <a:pt x="1280" y="3413"/>
                </a:lnTo>
                <a:cubicBezTo>
                  <a:pt x="1280" y="3178"/>
                  <a:pt x="1471" y="2987"/>
                  <a:pt x="1707" y="2987"/>
                </a:cubicBezTo>
                <a:close/>
                <a:moveTo>
                  <a:pt x="12373" y="3840"/>
                </a:moveTo>
                <a:cubicBezTo>
                  <a:pt x="12609" y="3840"/>
                  <a:pt x="12800" y="4031"/>
                  <a:pt x="12800" y="4267"/>
                </a:cubicBezTo>
                <a:lnTo>
                  <a:pt x="12800" y="5120"/>
                </a:lnTo>
                <a:cubicBezTo>
                  <a:pt x="12800" y="5356"/>
                  <a:pt x="12609" y="5547"/>
                  <a:pt x="12373" y="5547"/>
                </a:cubicBezTo>
                <a:cubicBezTo>
                  <a:pt x="12138" y="5547"/>
                  <a:pt x="11947" y="5356"/>
                  <a:pt x="11947" y="5120"/>
                </a:cubicBezTo>
                <a:lnTo>
                  <a:pt x="11947" y="4267"/>
                </a:lnTo>
                <a:cubicBezTo>
                  <a:pt x="11947" y="4031"/>
                  <a:pt x="12138" y="3840"/>
                  <a:pt x="12373" y="3840"/>
                </a:cubicBezTo>
                <a:close/>
                <a:moveTo>
                  <a:pt x="427" y="3840"/>
                </a:moveTo>
                <a:cubicBezTo>
                  <a:pt x="662" y="3840"/>
                  <a:pt x="853" y="4031"/>
                  <a:pt x="853" y="4267"/>
                </a:cubicBezTo>
                <a:lnTo>
                  <a:pt x="853" y="5120"/>
                </a:lnTo>
                <a:cubicBezTo>
                  <a:pt x="853" y="5356"/>
                  <a:pt x="662" y="5547"/>
                  <a:pt x="427" y="5547"/>
                </a:cubicBezTo>
                <a:cubicBezTo>
                  <a:pt x="191" y="5547"/>
                  <a:pt x="0" y="5356"/>
                  <a:pt x="0" y="5120"/>
                </a:cubicBezTo>
                <a:lnTo>
                  <a:pt x="0" y="4267"/>
                </a:lnTo>
                <a:cubicBezTo>
                  <a:pt x="0" y="4031"/>
                  <a:pt x="191" y="3840"/>
                  <a:pt x="427" y="3840"/>
                </a:cubicBezTo>
                <a:close/>
                <a:moveTo>
                  <a:pt x="4693" y="5120"/>
                </a:moveTo>
                <a:cubicBezTo>
                  <a:pt x="5047" y="5120"/>
                  <a:pt x="5333" y="4833"/>
                  <a:pt x="5333" y="4480"/>
                </a:cubicBezTo>
                <a:cubicBezTo>
                  <a:pt x="5333" y="4127"/>
                  <a:pt x="5047" y="3840"/>
                  <a:pt x="4693" y="3840"/>
                </a:cubicBezTo>
                <a:cubicBezTo>
                  <a:pt x="4340" y="3840"/>
                  <a:pt x="4053" y="4127"/>
                  <a:pt x="4053" y="4480"/>
                </a:cubicBezTo>
                <a:cubicBezTo>
                  <a:pt x="4053" y="4833"/>
                  <a:pt x="4340" y="5120"/>
                  <a:pt x="4693" y="5120"/>
                </a:cubicBezTo>
                <a:close/>
                <a:moveTo>
                  <a:pt x="8107" y="5120"/>
                </a:moveTo>
                <a:cubicBezTo>
                  <a:pt x="8460" y="5120"/>
                  <a:pt x="8747" y="4833"/>
                  <a:pt x="8747" y="4480"/>
                </a:cubicBezTo>
                <a:cubicBezTo>
                  <a:pt x="8747" y="4127"/>
                  <a:pt x="8460" y="3840"/>
                  <a:pt x="8107" y="3840"/>
                </a:cubicBezTo>
                <a:cubicBezTo>
                  <a:pt x="7753" y="3840"/>
                  <a:pt x="7467" y="4127"/>
                  <a:pt x="7467" y="4480"/>
                </a:cubicBezTo>
                <a:cubicBezTo>
                  <a:pt x="7467" y="4833"/>
                  <a:pt x="7753" y="5120"/>
                  <a:pt x="8107" y="5120"/>
                </a:cubicBezTo>
                <a:close/>
                <a:moveTo>
                  <a:pt x="6400" y="0"/>
                </a:moveTo>
                <a:cubicBezTo>
                  <a:pt x="6636" y="0"/>
                  <a:pt x="6827" y="191"/>
                  <a:pt x="6827" y="427"/>
                </a:cubicBezTo>
                <a:lnTo>
                  <a:pt x="6827" y="1280"/>
                </a:lnTo>
                <a:cubicBezTo>
                  <a:pt x="6827" y="1516"/>
                  <a:pt x="6636" y="1707"/>
                  <a:pt x="6400" y="1707"/>
                </a:cubicBezTo>
                <a:cubicBezTo>
                  <a:pt x="6164" y="1707"/>
                  <a:pt x="5973" y="1516"/>
                  <a:pt x="5973" y="1280"/>
                </a:cubicBezTo>
                <a:lnTo>
                  <a:pt x="5973" y="427"/>
                </a:lnTo>
                <a:cubicBezTo>
                  <a:pt x="5973" y="191"/>
                  <a:pt x="6164" y="0"/>
                  <a:pt x="6400" y="0"/>
                </a:cubicBezTo>
                <a:close/>
                <a:moveTo>
                  <a:pt x="5547" y="7680"/>
                </a:moveTo>
                <a:cubicBezTo>
                  <a:pt x="5782" y="7680"/>
                  <a:pt x="5973" y="7871"/>
                  <a:pt x="5973" y="8107"/>
                </a:cubicBezTo>
                <a:lnTo>
                  <a:pt x="5973" y="9813"/>
                </a:lnTo>
                <a:cubicBezTo>
                  <a:pt x="5973" y="10049"/>
                  <a:pt x="5782" y="10240"/>
                  <a:pt x="5547" y="10240"/>
                </a:cubicBezTo>
                <a:cubicBezTo>
                  <a:pt x="5311" y="10240"/>
                  <a:pt x="5120" y="10049"/>
                  <a:pt x="5120" y="9813"/>
                </a:cubicBezTo>
                <a:lnTo>
                  <a:pt x="5120" y="8107"/>
                </a:lnTo>
                <a:cubicBezTo>
                  <a:pt x="5120" y="7871"/>
                  <a:pt x="5311" y="7680"/>
                  <a:pt x="5547" y="7680"/>
                </a:cubicBezTo>
                <a:close/>
                <a:moveTo>
                  <a:pt x="7253" y="7680"/>
                </a:moveTo>
                <a:cubicBezTo>
                  <a:pt x="7489" y="7680"/>
                  <a:pt x="7680" y="7871"/>
                  <a:pt x="7680" y="8107"/>
                </a:cubicBezTo>
                <a:lnTo>
                  <a:pt x="7680" y="9813"/>
                </a:lnTo>
                <a:cubicBezTo>
                  <a:pt x="7680" y="10049"/>
                  <a:pt x="7489" y="10240"/>
                  <a:pt x="7253" y="10240"/>
                </a:cubicBezTo>
                <a:cubicBezTo>
                  <a:pt x="7018" y="10240"/>
                  <a:pt x="6827" y="10049"/>
                  <a:pt x="6827" y="9813"/>
                </a:cubicBezTo>
                <a:lnTo>
                  <a:pt x="6827" y="8107"/>
                </a:lnTo>
                <a:cubicBezTo>
                  <a:pt x="6827" y="7871"/>
                  <a:pt x="7018" y="7680"/>
                  <a:pt x="7253" y="76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65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iconfont-11899-5651530"/>
          <p:cNvSpPr/>
          <p:nvPr/>
        </p:nvSpPr>
        <p:spPr>
          <a:xfrm>
            <a:off x="812252" y="5486306"/>
            <a:ext cx="390379" cy="388943"/>
          </a:xfrm>
          <a:custGeom>
            <a:avLst/>
            <a:gdLst>
              <a:gd name="T0" fmla="*/ 6157 w 9076"/>
              <a:gd name="T1" fmla="*/ 7130 h 10370"/>
              <a:gd name="T2" fmla="*/ 6157 w 9076"/>
              <a:gd name="T3" fmla="*/ 6157 h 10370"/>
              <a:gd name="T4" fmla="*/ 6806 w 9076"/>
              <a:gd name="T5" fmla="*/ 5508 h 10370"/>
              <a:gd name="T6" fmla="*/ 7455 w 9076"/>
              <a:gd name="T7" fmla="*/ 6157 h 10370"/>
              <a:gd name="T8" fmla="*/ 7455 w 9076"/>
              <a:gd name="T9" fmla="*/ 7130 h 10370"/>
              <a:gd name="T10" fmla="*/ 8427 w 9076"/>
              <a:gd name="T11" fmla="*/ 7130 h 10370"/>
              <a:gd name="T12" fmla="*/ 9076 w 9076"/>
              <a:gd name="T13" fmla="*/ 7778 h 10370"/>
              <a:gd name="T14" fmla="*/ 8427 w 9076"/>
              <a:gd name="T15" fmla="*/ 8427 h 10370"/>
              <a:gd name="T16" fmla="*/ 7455 w 9076"/>
              <a:gd name="T17" fmla="*/ 8427 h 10370"/>
              <a:gd name="T18" fmla="*/ 7455 w 9076"/>
              <a:gd name="T19" fmla="*/ 9400 h 10370"/>
              <a:gd name="T20" fmla="*/ 6806 w 9076"/>
              <a:gd name="T21" fmla="*/ 10048 h 10370"/>
              <a:gd name="T22" fmla="*/ 6157 w 9076"/>
              <a:gd name="T23" fmla="*/ 9400 h 10370"/>
              <a:gd name="T24" fmla="*/ 6157 w 9076"/>
              <a:gd name="T25" fmla="*/ 8427 h 10370"/>
              <a:gd name="T26" fmla="*/ 5185 w 9076"/>
              <a:gd name="T27" fmla="*/ 8427 h 10370"/>
              <a:gd name="T28" fmla="*/ 4536 w 9076"/>
              <a:gd name="T29" fmla="*/ 7778 h 10370"/>
              <a:gd name="T30" fmla="*/ 5185 w 9076"/>
              <a:gd name="T31" fmla="*/ 7130 h 10370"/>
              <a:gd name="T32" fmla="*/ 6157 w 9076"/>
              <a:gd name="T33" fmla="*/ 7130 h 10370"/>
              <a:gd name="T34" fmla="*/ 9075 w 9076"/>
              <a:gd name="T35" fmla="*/ 5185 h 10370"/>
              <a:gd name="T36" fmla="*/ 4428 w 9076"/>
              <a:gd name="T37" fmla="*/ 5185 h 10370"/>
              <a:gd name="T38" fmla="*/ 3780 w 9076"/>
              <a:gd name="T39" fmla="*/ 5833 h 10370"/>
              <a:gd name="T40" fmla="*/ 3780 w 9076"/>
              <a:gd name="T41" fmla="*/ 6482 h 10370"/>
              <a:gd name="T42" fmla="*/ 648 w 9076"/>
              <a:gd name="T43" fmla="*/ 6482 h 10370"/>
              <a:gd name="T44" fmla="*/ 0 w 9076"/>
              <a:gd name="T45" fmla="*/ 5833 h 10370"/>
              <a:gd name="T46" fmla="*/ 0 w 9076"/>
              <a:gd name="T47" fmla="*/ 4536 h 10370"/>
              <a:gd name="T48" fmla="*/ 648 w 9076"/>
              <a:gd name="T49" fmla="*/ 3887 h 10370"/>
              <a:gd name="T50" fmla="*/ 8427 w 9076"/>
              <a:gd name="T51" fmla="*/ 3887 h 10370"/>
              <a:gd name="T52" fmla="*/ 9076 w 9076"/>
              <a:gd name="T53" fmla="*/ 4536 h 10370"/>
              <a:gd name="T54" fmla="*/ 9076 w 9076"/>
              <a:gd name="T55" fmla="*/ 5185 h 10370"/>
              <a:gd name="T56" fmla="*/ 9075 w 9076"/>
              <a:gd name="T57" fmla="*/ 5185 h 10370"/>
              <a:gd name="T58" fmla="*/ 3781 w 9076"/>
              <a:gd name="T59" fmla="*/ 7777 h 10370"/>
              <a:gd name="T60" fmla="*/ 3781 w 9076"/>
              <a:gd name="T61" fmla="*/ 10370 h 10370"/>
              <a:gd name="T62" fmla="*/ 648 w 9076"/>
              <a:gd name="T63" fmla="*/ 10370 h 10370"/>
              <a:gd name="T64" fmla="*/ 0 w 9076"/>
              <a:gd name="T65" fmla="*/ 9721 h 10370"/>
              <a:gd name="T66" fmla="*/ 0 w 9076"/>
              <a:gd name="T67" fmla="*/ 8426 h 10370"/>
              <a:gd name="T68" fmla="*/ 648 w 9076"/>
              <a:gd name="T69" fmla="*/ 7777 h 10370"/>
              <a:gd name="T70" fmla="*/ 3781 w 9076"/>
              <a:gd name="T71" fmla="*/ 7777 h 10370"/>
              <a:gd name="T72" fmla="*/ 648 w 9076"/>
              <a:gd name="T73" fmla="*/ 0 h 10370"/>
              <a:gd name="T74" fmla="*/ 8427 w 9076"/>
              <a:gd name="T75" fmla="*/ 0 h 10370"/>
              <a:gd name="T76" fmla="*/ 9076 w 9076"/>
              <a:gd name="T77" fmla="*/ 648 h 10370"/>
              <a:gd name="T78" fmla="*/ 9076 w 9076"/>
              <a:gd name="T79" fmla="*/ 1945 h 10370"/>
              <a:gd name="T80" fmla="*/ 8427 w 9076"/>
              <a:gd name="T81" fmla="*/ 2593 h 10370"/>
              <a:gd name="T82" fmla="*/ 648 w 9076"/>
              <a:gd name="T83" fmla="*/ 2593 h 10370"/>
              <a:gd name="T84" fmla="*/ 0 w 9076"/>
              <a:gd name="T85" fmla="*/ 1945 h 10370"/>
              <a:gd name="T86" fmla="*/ 0 w 9076"/>
              <a:gd name="T87" fmla="*/ 647 h 10370"/>
              <a:gd name="T88" fmla="*/ 648 w 9076"/>
              <a:gd name="T89" fmla="*/ 0 h 10370"/>
              <a:gd name="T90" fmla="*/ 2160 w 9076"/>
              <a:gd name="T91" fmla="*/ 647 h 10370"/>
              <a:gd name="T92" fmla="*/ 1511 w 9076"/>
              <a:gd name="T93" fmla="*/ 1296 h 10370"/>
              <a:gd name="T94" fmla="*/ 2160 w 9076"/>
              <a:gd name="T95" fmla="*/ 1945 h 10370"/>
              <a:gd name="T96" fmla="*/ 2808 w 9076"/>
              <a:gd name="T97" fmla="*/ 1296 h 10370"/>
              <a:gd name="T98" fmla="*/ 2160 w 9076"/>
              <a:gd name="T99" fmla="*/ 647 h 10370"/>
              <a:gd name="T100" fmla="*/ 2160 w 9076"/>
              <a:gd name="T101" fmla="*/ 4536 h 10370"/>
              <a:gd name="T102" fmla="*/ 1511 w 9076"/>
              <a:gd name="T103" fmla="*/ 5185 h 10370"/>
              <a:gd name="T104" fmla="*/ 2160 w 9076"/>
              <a:gd name="T105" fmla="*/ 5833 h 10370"/>
              <a:gd name="T106" fmla="*/ 2808 w 9076"/>
              <a:gd name="T107" fmla="*/ 5185 h 10370"/>
              <a:gd name="T108" fmla="*/ 2160 w 9076"/>
              <a:gd name="T109" fmla="*/ 4536 h 10370"/>
              <a:gd name="T110" fmla="*/ 2160 w 9076"/>
              <a:gd name="T111" fmla="*/ 8426 h 10370"/>
              <a:gd name="T112" fmla="*/ 1511 w 9076"/>
              <a:gd name="T113" fmla="*/ 9075 h 10370"/>
              <a:gd name="T114" fmla="*/ 2160 w 9076"/>
              <a:gd name="T115" fmla="*/ 9723 h 10370"/>
              <a:gd name="T116" fmla="*/ 2808 w 9076"/>
              <a:gd name="T117" fmla="*/ 9075 h 10370"/>
              <a:gd name="T118" fmla="*/ 2160 w 9076"/>
              <a:gd name="T119" fmla="*/ 8426 h 10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76" h="10370">
                <a:moveTo>
                  <a:pt x="6157" y="7130"/>
                </a:moveTo>
                <a:lnTo>
                  <a:pt x="6157" y="6157"/>
                </a:lnTo>
                <a:cubicBezTo>
                  <a:pt x="6157" y="5800"/>
                  <a:pt x="6447" y="5508"/>
                  <a:pt x="6806" y="5508"/>
                </a:cubicBezTo>
                <a:cubicBezTo>
                  <a:pt x="7165" y="5508"/>
                  <a:pt x="7455" y="5798"/>
                  <a:pt x="7455" y="6157"/>
                </a:cubicBezTo>
                <a:lnTo>
                  <a:pt x="7455" y="7130"/>
                </a:lnTo>
                <a:lnTo>
                  <a:pt x="8427" y="7130"/>
                </a:lnTo>
                <a:cubicBezTo>
                  <a:pt x="8785" y="7130"/>
                  <a:pt x="9076" y="7420"/>
                  <a:pt x="9076" y="7778"/>
                </a:cubicBezTo>
                <a:cubicBezTo>
                  <a:pt x="9076" y="8136"/>
                  <a:pt x="8786" y="8427"/>
                  <a:pt x="8427" y="8427"/>
                </a:cubicBezTo>
                <a:lnTo>
                  <a:pt x="7455" y="8427"/>
                </a:lnTo>
                <a:lnTo>
                  <a:pt x="7455" y="9400"/>
                </a:lnTo>
                <a:cubicBezTo>
                  <a:pt x="7455" y="9757"/>
                  <a:pt x="7165" y="10048"/>
                  <a:pt x="6806" y="10048"/>
                </a:cubicBezTo>
                <a:cubicBezTo>
                  <a:pt x="6447" y="10048"/>
                  <a:pt x="6157" y="9758"/>
                  <a:pt x="6157" y="9400"/>
                </a:cubicBezTo>
                <a:lnTo>
                  <a:pt x="6157" y="8427"/>
                </a:lnTo>
                <a:lnTo>
                  <a:pt x="5185" y="8427"/>
                </a:lnTo>
                <a:cubicBezTo>
                  <a:pt x="4827" y="8427"/>
                  <a:pt x="4536" y="8137"/>
                  <a:pt x="4536" y="7778"/>
                </a:cubicBezTo>
                <a:cubicBezTo>
                  <a:pt x="4536" y="7421"/>
                  <a:pt x="4826" y="7130"/>
                  <a:pt x="5185" y="7130"/>
                </a:cubicBezTo>
                <a:lnTo>
                  <a:pt x="6157" y="7130"/>
                </a:lnTo>
                <a:close/>
                <a:moveTo>
                  <a:pt x="9075" y="5185"/>
                </a:moveTo>
                <a:lnTo>
                  <a:pt x="4428" y="5185"/>
                </a:lnTo>
                <a:cubicBezTo>
                  <a:pt x="4071" y="5185"/>
                  <a:pt x="3780" y="5475"/>
                  <a:pt x="3780" y="5833"/>
                </a:cubicBezTo>
                <a:lnTo>
                  <a:pt x="3780" y="6482"/>
                </a:lnTo>
                <a:lnTo>
                  <a:pt x="648" y="6482"/>
                </a:lnTo>
                <a:cubicBezTo>
                  <a:pt x="291" y="6482"/>
                  <a:pt x="0" y="6192"/>
                  <a:pt x="0" y="5833"/>
                </a:cubicBezTo>
                <a:lnTo>
                  <a:pt x="0" y="4536"/>
                </a:lnTo>
                <a:cubicBezTo>
                  <a:pt x="0" y="4178"/>
                  <a:pt x="290" y="3887"/>
                  <a:pt x="648" y="3887"/>
                </a:cubicBezTo>
                <a:lnTo>
                  <a:pt x="8427" y="3887"/>
                </a:lnTo>
                <a:cubicBezTo>
                  <a:pt x="8785" y="3887"/>
                  <a:pt x="9076" y="4177"/>
                  <a:pt x="9076" y="4536"/>
                </a:cubicBezTo>
                <a:lnTo>
                  <a:pt x="9076" y="5185"/>
                </a:lnTo>
                <a:lnTo>
                  <a:pt x="9075" y="5185"/>
                </a:lnTo>
                <a:close/>
                <a:moveTo>
                  <a:pt x="3781" y="7777"/>
                </a:moveTo>
                <a:lnTo>
                  <a:pt x="3781" y="10370"/>
                </a:lnTo>
                <a:lnTo>
                  <a:pt x="648" y="10370"/>
                </a:lnTo>
                <a:cubicBezTo>
                  <a:pt x="291" y="10370"/>
                  <a:pt x="0" y="10079"/>
                  <a:pt x="0" y="9721"/>
                </a:cubicBezTo>
                <a:lnTo>
                  <a:pt x="0" y="8426"/>
                </a:lnTo>
                <a:cubicBezTo>
                  <a:pt x="0" y="8068"/>
                  <a:pt x="290" y="7777"/>
                  <a:pt x="648" y="7777"/>
                </a:cubicBezTo>
                <a:lnTo>
                  <a:pt x="3781" y="7777"/>
                </a:lnTo>
                <a:close/>
                <a:moveTo>
                  <a:pt x="648" y="0"/>
                </a:moveTo>
                <a:lnTo>
                  <a:pt x="8427" y="0"/>
                </a:lnTo>
                <a:cubicBezTo>
                  <a:pt x="8785" y="0"/>
                  <a:pt x="9076" y="290"/>
                  <a:pt x="9076" y="648"/>
                </a:cubicBezTo>
                <a:lnTo>
                  <a:pt x="9076" y="1945"/>
                </a:lnTo>
                <a:cubicBezTo>
                  <a:pt x="9076" y="2302"/>
                  <a:pt x="8786" y="2593"/>
                  <a:pt x="8427" y="2593"/>
                </a:cubicBezTo>
                <a:lnTo>
                  <a:pt x="648" y="2593"/>
                </a:lnTo>
                <a:cubicBezTo>
                  <a:pt x="291" y="2593"/>
                  <a:pt x="0" y="2303"/>
                  <a:pt x="0" y="1945"/>
                </a:cubicBezTo>
                <a:lnTo>
                  <a:pt x="0" y="647"/>
                </a:lnTo>
                <a:cubicBezTo>
                  <a:pt x="0" y="290"/>
                  <a:pt x="290" y="0"/>
                  <a:pt x="648" y="0"/>
                </a:cubicBezTo>
                <a:close/>
                <a:moveTo>
                  <a:pt x="2160" y="647"/>
                </a:moveTo>
                <a:cubicBezTo>
                  <a:pt x="1802" y="647"/>
                  <a:pt x="1511" y="937"/>
                  <a:pt x="1511" y="1296"/>
                </a:cubicBezTo>
                <a:cubicBezTo>
                  <a:pt x="1511" y="1655"/>
                  <a:pt x="1801" y="1945"/>
                  <a:pt x="2160" y="1945"/>
                </a:cubicBezTo>
                <a:cubicBezTo>
                  <a:pt x="2517" y="1945"/>
                  <a:pt x="2808" y="1655"/>
                  <a:pt x="2808" y="1296"/>
                </a:cubicBezTo>
                <a:cubicBezTo>
                  <a:pt x="2808" y="937"/>
                  <a:pt x="2518" y="647"/>
                  <a:pt x="2160" y="647"/>
                </a:cubicBezTo>
                <a:close/>
                <a:moveTo>
                  <a:pt x="2160" y="4536"/>
                </a:moveTo>
                <a:cubicBezTo>
                  <a:pt x="1802" y="4536"/>
                  <a:pt x="1511" y="4826"/>
                  <a:pt x="1511" y="5185"/>
                </a:cubicBezTo>
                <a:cubicBezTo>
                  <a:pt x="1511" y="5543"/>
                  <a:pt x="1801" y="5833"/>
                  <a:pt x="2160" y="5833"/>
                </a:cubicBezTo>
                <a:cubicBezTo>
                  <a:pt x="2517" y="5833"/>
                  <a:pt x="2808" y="5543"/>
                  <a:pt x="2808" y="5185"/>
                </a:cubicBezTo>
                <a:cubicBezTo>
                  <a:pt x="2808" y="4826"/>
                  <a:pt x="2518" y="4536"/>
                  <a:pt x="2160" y="4536"/>
                </a:cubicBezTo>
                <a:close/>
                <a:moveTo>
                  <a:pt x="2160" y="8426"/>
                </a:moveTo>
                <a:cubicBezTo>
                  <a:pt x="1802" y="8426"/>
                  <a:pt x="1511" y="8716"/>
                  <a:pt x="1511" y="9075"/>
                </a:cubicBezTo>
                <a:cubicBezTo>
                  <a:pt x="1511" y="9432"/>
                  <a:pt x="1801" y="9723"/>
                  <a:pt x="2160" y="9723"/>
                </a:cubicBezTo>
                <a:cubicBezTo>
                  <a:pt x="2517" y="9723"/>
                  <a:pt x="2808" y="9433"/>
                  <a:pt x="2808" y="9075"/>
                </a:cubicBezTo>
                <a:cubicBezTo>
                  <a:pt x="2808" y="8716"/>
                  <a:pt x="2518" y="8426"/>
                  <a:pt x="2160" y="84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65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69188" y="179719"/>
            <a:ext cx="3462486" cy="415498"/>
          </a:xfrm>
        </p:spPr>
        <p:txBody>
          <a:bodyPr/>
          <a:lstStyle/>
          <a:p>
            <a:r>
              <a:rPr kumimoji="1" lang="zh-CN" altLang="en-US" dirty="0"/>
              <a:t>完整全面的界面体系</a:t>
            </a:r>
            <a:endParaRPr kumimoji="1" lang="zh-CN" altLang="en-US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73518" y="1606307"/>
            <a:ext cx="2160840" cy="35568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9636" y="1606307"/>
            <a:ext cx="2168849" cy="35700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4952" y="1596442"/>
            <a:ext cx="2160839" cy="35568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3604" y="1606307"/>
            <a:ext cx="2160840" cy="35568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0599" y="1606307"/>
            <a:ext cx="2160840" cy="35568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9660" y="4176042"/>
            <a:ext cx="2165366" cy="169790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dist="88900" dir="2700000" sx="98000" sy="98000" algn="tl" rotWithShape="0">
              <a:schemeClr val="accent1"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400">
              <a:solidFill>
                <a:prstClr val="white"/>
              </a:solidFill>
              <a:latin typeface="Alibaba PuHuiTi 2.0 55" pitchFamily="18" charset="-122"/>
              <a:ea typeface="Alibaba PuHuiTi 2.0 55" pitchFamily="18" charset="-122"/>
              <a:cs typeface="Alibaba PuHuiTi 2.0 55" pitchFamily="18" charset="-122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75065" y="4176042"/>
            <a:ext cx="2165366" cy="169790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dist="88900" dir="2700000" sx="98000" sy="98000" algn="tl" rotWithShape="0">
              <a:schemeClr val="accent1"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400">
              <a:solidFill>
                <a:prstClr val="white"/>
              </a:solidFill>
              <a:latin typeface="Alibaba PuHuiTi 2.0 55" pitchFamily="18" charset="-122"/>
              <a:ea typeface="Alibaba PuHuiTi 2.0 55" pitchFamily="18" charset="-122"/>
              <a:cs typeface="Alibaba PuHuiTi 2.0 55" pitchFamily="18" charset="-122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2950" y="4176042"/>
            <a:ext cx="2165366" cy="169790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dist="88900" dir="2700000" sx="98000" sy="98000" algn="tl" rotWithShape="0">
              <a:schemeClr val="accent1"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400">
              <a:solidFill>
                <a:prstClr val="white"/>
              </a:solidFill>
              <a:latin typeface="Alibaba PuHuiTi 2.0 55" pitchFamily="18" charset="-122"/>
              <a:ea typeface="Alibaba PuHuiTi 2.0 55" pitchFamily="18" charset="-122"/>
              <a:cs typeface="Alibaba PuHuiTi 2.0 55" pitchFamily="18" charset="-122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60121" y="4176042"/>
            <a:ext cx="2165366" cy="169790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dist="88900" dir="2700000" sx="98000" sy="98000" algn="tl" rotWithShape="0">
              <a:schemeClr val="accent1"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400">
              <a:solidFill>
                <a:prstClr val="white"/>
              </a:solidFill>
              <a:latin typeface="Alibaba PuHuiTi 2.0 55" pitchFamily="18" charset="-122"/>
              <a:ea typeface="Alibaba PuHuiTi 2.0 55" pitchFamily="18" charset="-122"/>
              <a:cs typeface="Alibaba PuHuiTi 2.0 55" pitchFamily="18" charset="-122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17292" y="4176042"/>
            <a:ext cx="2165366" cy="169790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03200" dist="88900" dir="2700000" sx="98000" sy="98000" algn="tl" rotWithShape="0">
              <a:schemeClr val="accent1"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400">
              <a:solidFill>
                <a:prstClr val="white"/>
              </a:solidFill>
              <a:latin typeface="Alibaba PuHuiTi 2.0 55" pitchFamily="18" charset="-122"/>
              <a:ea typeface="Alibaba PuHuiTi 2.0 55" pitchFamily="18" charset="-122"/>
              <a:cs typeface="Alibaba PuHuiTi 2.0 55" pitchFamily="18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48822" y="3558295"/>
            <a:ext cx="1058878" cy="1058878"/>
            <a:chOff x="1560785" y="2933537"/>
            <a:chExt cx="1776503" cy="1776503"/>
          </a:xfrm>
        </p:grpSpPr>
        <p:sp>
          <p:nvSpPr>
            <p:cNvPr id="14" name="椭圆 13"/>
            <p:cNvSpPr/>
            <p:nvPr/>
          </p:nvSpPr>
          <p:spPr>
            <a:xfrm>
              <a:off x="1710940" y="3083692"/>
              <a:ext cx="1476192" cy="1476192"/>
            </a:xfrm>
            <a:prstGeom prst="ellipse">
              <a:avLst/>
            </a:prstGeom>
            <a:gradFill flip="none" rotWithShape="1">
              <a:gsLst>
                <a:gs pos="23000">
                  <a:sysClr val="window" lastClr="FFFFFF"/>
                </a:gs>
                <a:gs pos="78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939800" dist="914400" dir="2700000" sx="92000" sy="92000" algn="tr" rotWithShape="0">
                <a:srgbClr val="1D78FA">
                  <a:alpha val="16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560785" y="2933537"/>
              <a:ext cx="1776503" cy="1776503"/>
            </a:xfrm>
            <a:prstGeom prst="ellipse">
              <a:avLst/>
            </a:prstGeom>
            <a:noFill/>
            <a:ln w="6350" cap="flat" cmpd="sng" algn="ctr">
              <a:gradFill flip="none" rotWithShape="1">
                <a:gsLst>
                  <a:gs pos="7000">
                    <a:sysClr val="window" lastClr="FFFFFF">
                      <a:alpha val="0"/>
                    </a:sysClr>
                  </a:gs>
                  <a:gs pos="83000">
                    <a:schemeClr val="accent1">
                      <a:lumMod val="20000"/>
                      <a:lumOff val="80000"/>
                    </a:schemeClr>
                  </a:gs>
                </a:gsLst>
                <a:lin ang="30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306071" y="3558295"/>
            <a:ext cx="1058878" cy="1058878"/>
            <a:chOff x="1560785" y="2933537"/>
            <a:chExt cx="1776503" cy="1776503"/>
          </a:xfrm>
        </p:grpSpPr>
        <p:sp>
          <p:nvSpPr>
            <p:cNvPr id="17" name="椭圆 16"/>
            <p:cNvSpPr/>
            <p:nvPr/>
          </p:nvSpPr>
          <p:spPr>
            <a:xfrm>
              <a:off x="1710940" y="3083692"/>
              <a:ext cx="1476192" cy="1476192"/>
            </a:xfrm>
            <a:prstGeom prst="ellipse">
              <a:avLst/>
            </a:prstGeom>
            <a:gradFill flip="none" rotWithShape="1">
              <a:gsLst>
                <a:gs pos="23000">
                  <a:sysClr val="window" lastClr="FFFFFF"/>
                </a:gs>
                <a:gs pos="78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939800" dist="914400" dir="2700000" sx="92000" sy="92000" algn="tr" rotWithShape="0">
                <a:srgbClr val="1D78FA">
                  <a:alpha val="16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560785" y="2933537"/>
              <a:ext cx="1776503" cy="1776503"/>
            </a:xfrm>
            <a:prstGeom prst="ellipse">
              <a:avLst/>
            </a:prstGeom>
            <a:noFill/>
            <a:ln w="6350" cap="flat" cmpd="sng" algn="ctr">
              <a:gradFill flip="none" rotWithShape="1">
                <a:gsLst>
                  <a:gs pos="7000">
                    <a:sysClr val="window" lastClr="FFFFFF">
                      <a:alpha val="0"/>
                    </a:sysClr>
                  </a:gs>
                  <a:gs pos="83000">
                    <a:schemeClr val="accent1">
                      <a:lumMod val="20000"/>
                      <a:lumOff val="80000"/>
                    </a:schemeClr>
                  </a:gs>
                </a:gsLst>
                <a:lin ang="30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563320" y="3558295"/>
            <a:ext cx="1058878" cy="1058878"/>
            <a:chOff x="1560785" y="2933537"/>
            <a:chExt cx="1776503" cy="1776503"/>
          </a:xfrm>
        </p:grpSpPr>
        <p:sp>
          <p:nvSpPr>
            <p:cNvPr id="20" name="椭圆 19"/>
            <p:cNvSpPr/>
            <p:nvPr/>
          </p:nvSpPr>
          <p:spPr>
            <a:xfrm>
              <a:off x="1710940" y="3083692"/>
              <a:ext cx="1476192" cy="1476192"/>
            </a:xfrm>
            <a:prstGeom prst="ellipse">
              <a:avLst/>
            </a:prstGeom>
            <a:gradFill flip="none" rotWithShape="1">
              <a:gsLst>
                <a:gs pos="23000">
                  <a:sysClr val="window" lastClr="FFFFFF"/>
                </a:gs>
                <a:gs pos="78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939800" dist="914400" dir="2700000" sx="92000" sy="92000" algn="tr" rotWithShape="0">
                <a:srgbClr val="1D78FA">
                  <a:alpha val="16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560785" y="2933537"/>
              <a:ext cx="1776503" cy="1776503"/>
            </a:xfrm>
            <a:prstGeom prst="ellipse">
              <a:avLst/>
            </a:prstGeom>
            <a:noFill/>
            <a:ln w="6350" cap="flat" cmpd="sng" algn="ctr">
              <a:gradFill flip="none" rotWithShape="1">
                <a:gsLst>
                  <a:gs pos="7000">
                    <a:sysClr val="window" lastClr="FFFFFF">
                      <a:alpha val="0"/>
                    </a:sysClr>
                  </a:gs>
                  <a:gs pos="83000">
                    <a:schemeClr val="accent1">
                      <a:lumMod val="20000"/>
                      <a:lumOff val="80000"/>
                    </a:schemeClr>
                  </a:gs>
                </a:gsLst>
                <a:lin ang="30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820569" y="3577491"/>
            <a:ext cx="1058878" cy="1058878"/>
            <a:chOff x="1560785" y="2933537"/>
            <a:chExt cx="1776503" cy="1776503"/>
          </a:xfrm>
        </p:grpSpPr>
        <p:sp>
          <p:nvSpPr>
            <p:cNvPr id="23" name="椭圆 22"/>
            <p:cNvSpPr/>
            <p:nvPr/>
          </p:nvSpPr>
          <p:spPr>
            <a:xfrm>
              <a:off x="1710940" y="3083692"/>
              <a:ext cx="1476192" cy="1476192"/>
            </a:xfrm>
            <a:prstGeom prst="ellipse">
              <a:avLst/>
            </a:prstGeom>
            <a:gradFill flip="none" rotWithShape="1">
              <a:gsLst>
                <a:gs pos="23000">
                  <a:sysClr val="window" lastClr="FFFFFF"/>
                </a:gs>
                <a:gs pos="78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939800" dist="914400" dir="2700000" sx="92000" sy="92000" algn="tr" rotWithShape="0">
                <a:srgbClr val="1D78FA">
                  <a:alpha val="16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560785" y="2933537"/>
              <a:ext cx="1776503" cy="1776503"/>
            </a:xfrm>
            <a:prstGeom prst="ellipse">
              <a:avLst/>
            </a:prstGeom>
            <a:noFill/>
            <a:ln w="6350" cap="flat" cmpd="sng" algn="ctr">
              <a:gradFill flip="none" rotWithShape="1">
                <a:gsLst>
                  <a:gs pos="7000">
                    <a:sysClr val="window" lastClr="FFFFFF">
                      <a:alpha val="0"/>
                    </a:sysClr>
                  </a:gs>
                  <a:gs pos="83000">
                    <a:schemeClr val="accent1">
                      <a:lumMod val="20000"/>
                      <a:lumOff val="80000"/>
                    </a:schemeClr>
                  </a:gs>
                </a:gsLst>
                <a:lin ang="30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077818" y="3558295"/>
            <a:ext cx="1058878" cy="1058878"/>
            <a:chOff x="1560785" y="2933537"/>
            <a:chExt cx="1776503" cy="1776503"/>
          </a:xfrm>
        </p:grpSpPr>
        <p:sp>
          <p:nvSpPr>
            <p:cNvPr id="26" name="椭圆 25"/>
            <p:cNvSpPr/>
            <p:nvPr/>
          </p:nvSpPr>
          <p:spPr>
            <a:xfrm>
              <a:off x="1710940" y="3083692"/>
              <a:ext cx="1476192" cy="1476192"/>
            </a:xfrm>
            <a:prstGeom prst="ellipse">
              <a:avLst/>
            </a:prstGeom>
            <a:gradFill flip="none" rotWithShape="1">
              <a:gsLst>
                <a:gs pos="23000">
                  <a:sysClr val="window" lastClr="FFFFFF"/>
                </a:gs>
                <a:gs pos="78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939800" dist="914400" dir="2700000" sx="92000" sy="92000" algn="tr" rotWithShape="0">
                <a:srgbClr val="1D78FA">
                  <a:alpha val="16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560785" y="2933537"/>
              <a:ext cx="1776503" cy="1776503"/>
            </a:xfrm>
            <a:prstGeom prst="ellipse">
              <a:avLst/>
            </a:prstGeom>
            <a:noFill/>
            <a:ln w="6350" cap="flat" cmpd="sng" algn="ctr">
              <a:gradFill flip="none" rotWithShape="1">
                <a:gsLst>
                  <a:gs pos="7000">
                    <a:sysClr val="window" lastClr="FFFFFF">
                      <a:alpha val="0"/>
                    </a:sysClr>
                  </a:gs>
                  <a:gs pos="83000">
                    <a:schemeClr val="accent1">
                      <a:lumMod val="20000"/>
                      <a:lumOff val="80000"/>
                    </a:schemeClr>
                  </a:gs>
                </a:gsLst>
                <a:lin ang="30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93020" y="3888201"/>
            <a:ext cx="380330" cy="380018"/>
            <a:chOff x="1725774" y="2000516"/>
            <a:chExt cx="403979" cy="403646"/>
          </a:xfrm>
          <a:gradFill>
            <a:gsLst>
              <a:gs pos="2000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1"/>
          </a:gradFill>
        </p:grpSpPr>
        <p:grpSp>
          <p:nvGrpSpPr>
            <p:cNvPr id="29" name="组合 28"/>
            <p:cNvGrpSpPr/>
            <p:nvPr/>
          </p:nvGrpSpPr>
          <p:grpSpPr>
            <a:xfrm>
              <a:off x="1725774" y="2000516"/>
              <a:ext cx="403979" cy="403646"/>
              <a:chOff x="1725772" y="2000518"/>
              <a:chExt cx="403979" cy="403646"/>
            </a:xfrm>
            <a:grpFill/>
          </p:grpSpPr>
          <p:sp>
            <p:nvSpPr>
              <p:cNvPr id="38" name="Freeform 189"/>
              <p:cNvSpPr>
                <a:spLocks noEditPoints="1"/>
              </p:cNvSpPr>
              <p:nvPr/>
            </p:nvSpPr>
            <p:spPr bwMode="auto">
              <a:xfrm>
                <a:off x="1725772" y="2000518"/>
                <a:ext cx="403979" cy="403646"/>
              </a:xfrm>
              <a:custGeom>
                <a:avLst/>
                <a:gdLst>
                  <a:gd name="T0" fmla="*/ 1919 w 1984"/>
                  <a:gd name="T1" fmla="*/ 162 h 1984"/>
                  <a:gd name="T2" fmla="*/ 1765 w 1984"/>
                  <a:gd name="T3" fmla="*/ 41 h 1984"/>
                  <a:gd name="T4" fmla="*/ 1570 w 1984"/>
                  <a:gd name="T5" fmla="*/ 65 h 1984"/>
                  <a:gd name="T6" fmla="*/ 635 w 1984"/>
                  <a:gd name="T7" fmla="*/ 66 h 1984"/>
                  <a:gd name="T8" fmla="*/ 0 w 1984"/>
                  <a:gd name="T9" fmla="*/ 352 h 1984"/>
                  <a:gd name="T10" fmla="*/ 213 w 1984"/>
                  <a:gd name="T11" fmla="*/ 1606 h 1984"/>
                  <a:gd name="T12" fmla="*/ 576 w 1984"/>
                  <a:gd name="T13" fmla="*/ 1984 h 1984"/>
                  <a:gd name="T14" fmla="*/ 1568 w 1984"/>
                  <a:gd name="T15" fmla="*/ 1856 h 1984"/>
                  <a:gd name="T16" fmla="*/ 1847 w 1984"/>
                  <a:gd name="T17" fmla="*/ 1743 h 1984"/>
                  <a:gd name="T18" fmla="*/ 1867 w 1984"/>
                  <a:gd name="T19" fmla="*/ 524 h 1984"/>
                  <a:gd name="T20" fmla="*/ 1984 w 1984"/>
                  <a:gd name="T21" fmla="*/ 343 h 1984"/>
                  <a:gd name="T22" fmla="*/ 1408 w 1984"/>
                  <a:gd name="T23" fmla="*/ 235 h 1984"/>
                  <a:gd name="T24" fmla="*/ 992 w 1984"/>
                  <a:gd name="T25" fmla="*/ 64 h 1984"/>
                  <a:gd name="T26" fmla="*/ 1627 w 1984"/>
                  <a:gd name="T27" fmla="*/ 535 h 1984"/>
                  <a:gd name="T28" fmla="*/ 1737 w 1984"/>
                  <a:gd name="T29" fmla="*/ 1283 h 1984"/>
                  <a:gd name="T30" fmla="*/ 992 w 1984"/>
                  <a:gd name="T31" fmla="*/ 1792 h 1984"/>
                  <a:gd name="T32" fmla="*/ 304 w 1984"/>
                  <a:gd name="T33" fmla="*/ 584 h 1984"/>
                  <a:gd name="T34" fmla="*/ 640 w 1984"/>
                  <a:gd name="T35" fmla="*/ 352 h 1984"/>
                  <a:gd name="T36" fmla="*/ 1408 w 1984"/>
                  <a:gd name="T37" fmla="*/ 343 h 1984"/>
                  <a:gd name="T38" fmla="*/ 1531 w 1984"/>
                  <a:gd name="T39" fmla="*/ 531 h 1984"/>
                  <a:gd name="T40" fmla="*/ 544 w 1984"/>
                  <a:gd name="T41" fmla="*/ 64 h 1984"/>
                  <a:gd name="T42" fmla="*/ 364 w 1984"/>
                  <a:gd name="T43" fmla="*/ 384 h 1984"/>
                  <a:gd name="T44" fmla="*/ 64 w 1984"/>
                  <a:gd name="T45" fmla="*/ 352 h 1984"/>
                  <a:gd name="T46" fmla="*/ 390 w 1984"/>
                  <a:gd name="T47" fmla="*/ 1612 h 1984"/>
                  <a:gd name="T48" fmla="*/ 238 w 1984"/>
                  <a:gd name="T49" fmla="*/ 452 h 1984"/>
                  <a:gd name="T50" fmla="*/ 128 w 1984"/>
                  <a:gd name="T51" fmla="*/ 1792 h 1984"/>
                  <a:gd name="T52" fmla="*/ 328 w 1984"/>
                  <a:gd name="T53" fmla="*/ 1697 h 1984"/>
                  <a:gd name="T54" fmla="*/ 544 w 1984"/>
                  <a:gd name="T55" fmla="*/ 1760 h 1984"/>
                  <a:gd name="T56" fmla="*/ 576 w 1984"/>
                  <a:gd name="T57" fmla="*/ 1920 h 1984"/>
                  <a:gd name="T58" fmla="*/ 992 w 1984"/>
                  <a:gd name="T59" fmla="*/ 1856 h 1984"/>
                  <a:gd name="T60" fmla="*/ 702 w 1984"/>
                  <a:gd name="T61" fmla="*/ 1873 h 1984"/>
                  <a:gd name="T62" fmla="*/ 1696 w 1984"/>
                  <a:gd name="T63" fmla="*/ 1920 h 1984"/>
                  <a:gd name="T64" fmla="*/ 1728 w 1984"/>
                  <a:gd name="T65" fmla="*/ 1792 h 1984"/>
                  <a:gd name="T66" fmla="*/ 1632 w 1984"/>
                  <a:gd name="T67" fmla="*/ 1792 h 1984"/>
                  <a:gd name="T68" fmla="*/ 1693 w 1984"/>
                  <a:gd name="T69" fmla="*/ 1344 h 1984"/>
                  <a:gd name="T70" fmla="*/ 1809 w 1984"/>
                  <a:gd name="T71" fmla="*/ 1691 h 1984"/>
                  <a:gd name="T72" fmla="*/ 1749 w 1984"/>
                  <a:gd name="T73" fmla="*/ 576 h 1984"/>
                  <a:gd name="T74" fmla="*/ 1920 w 1984"/>
                  <a:gd name="T75" fmla="*/ 992 h 1984"/>
                  <a:gd name="T76" fmla="*/ 1884 w 1984"/>
                  <a:gd name="T77" fmla="*/ 326 h 1984"/>
                  <a:gd name="T78" fmla="*/ 1848 w 1984"/>
                  <a:gd name="T79" fmla="*/ 453 h 1984"/>
                  <a:gd name="T80" fmla="*/ 1716 w 1984"/>
                  <a:gd name="T81" fmla="*/ 480 h 1984"/>
                  <a:gd name="T82" fmla="*/ 1658 w 1984"/>
                  <a:gd name="T83" fmla="*/ 476 h 1984"/>
                  <a:gd name="T84" fmla="*/ 1531 w 1984"/>
                  <a:gd name="T85" fmla="*/ 440 h 1984"/>
                  <a:gd name="T86" fmla="*/ 1504 w 1984"/>
                  <a:gd name="T87" fmla="*/ 308 h 1984"/>
                  <a:gd name="T88" fmla="*/ 1508 w 1984"/>
                  <a:gd name="T89" fmla="*/ 250 h 1984"/>
                  <a:gd name="T90" fmla="*/ 1544 w 1984"/>
                  <a:gd name="T91" fmla="*/ 123 h 1984"/>
                  <a:gd name="T92" fmla="*/ 1676 w 1984"/>
                  <a:gd name="T93" fmla="*/ 96 h 1984"/>
                  <a:gd name="T94" fmla="*/ 1734 w 1984"/>
                  <a:gd name="T95" fmla="*/ 100 h 1984"/>
                  <a:gd name="T96" fmla="*/ 1861 w 1984"/>
                  <a:gd name="T97" fmla="*/ 136 h 1984"/>
                  <a:gd name="T98" fmla="*/ 1888 w 1984"/>
                  <a:gd name="T99" fmla="*/ 268 h 1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84" h="1984">
                    <a:moveTo>
                      <a:pt x="1984" y="343"/>
                    </a:moveTo>
                    <a:cubicBezTo>
                      <a:pt x="1984" y="233"/>
                      <a:pt x="1984" y="233"/>
                      <a:pt x="1984" y="233"/>
                    </a:cubicBezTo>
                    <a:cubicBezTo>
                      <a:pt x="1943" y="219"/>
                      <a:pt x="1943" y="219"/>
                      <a:pt x="1943" y="219"/>
                    </a:cubicBezTo>
                    <a:cubicBezTo>
                      <a:pt x="1937" y="199"/>
                      <a:pt x="1929" y="180"/>
                      <a:pt x="1919" y="162"/>
                    </a:cubicBezTo>
                    <a:cubicBezTo>
                      <a:pt x="1939" y="123"/>
                      <a:pt x="1939" y="123"/>
                      <a:pt x="1939" y="123"/>
                    </a:cubicBezTo>
                    <a:cubicBezTo>
                      <a:pt x="1861" y="45"/>
                      <a:pt x="1861" y="45"/>
                      <a:pt x="1861" y="45"/>
                    </a:cubicBezTo>
                    <a:cubicBezTo>
                      <a:pt x="1822" y="65"/>
                      <a:pt x="1822" y="65"/>
                      <a:pt x="1822" y="65"/>
                    </a:cubicBezTo>
                    <a:cubicBezTo>
                      <a:pt x="1804" y="55"/>
                      <a:pt x="1785" y="47"/>
                      <a:pt x="1765" y="41"/>
                    </a:cubicBezTo>
                    <a:cubicBezTo>
                      <a:pt x="1751" y="0"/>
                      <a:pt x="1751" y="0"/>
                      <a:pt x="1751" y="0"/>
                    </a:cubicBezTo>
                    <a:cubicBezTo>
                      <a:pt x="1641" y="0"/>
                      <a:pt x="1641" y="0"/>
                      <a:pt x="1641" y="0"/>
                    </a:cubicBezTo>
                    <a:cubicBezTo>
                      <a:pt x="1627" y="41"/>
                      <a:pt x="1627" y="41"/>
                      <a:pt x="1627" y="41"/>
                    </a:cubicBezTo>
                    <a:cubicBezTo>
                      <a:pt x="1607" y="47"/>
                      <a:pt x="1588" y="55"/>
                      <a:pt x="1570" y="65"/>
                    </a:cubicBezTo>
                    <a:cubicBezTo>
                      <a:pt x="1531" y="45"/>
                      <a:pt x="1531" y="45"/>
                      <a:pt x="1531" y="45"/>
                    </a:cubicBezTo>
                    <a:cubicBezTo>
                      <a:pt x="1460" y="117"/>
                      <a:pt x="1460" y="117"/>
                      <a:pt x="1460" y="117"/>
                    </a:cubicBezTo>
                    <a:cubicBezTo>
                      <a:pt x="1316" y="40"/>
                      <a:pt x="1156" y="0"/>
                      <a:pt x="992" y="0"/>
                    </a:cubicBezTo>
                    <a:cubicBezTo>
                      <a:pt x="869" y="0"/>
                      <a:pt x="749" y="22"/>
                      <a:pt x="635" y="66"/>
                    </a:cubicBezTo>
                    <a:cubicBezTo>
                      <a:pt x="622" y="28"/>
                      <a:pt x="587" y="0"/>
                      <a:pt x="544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43" y="0"/>
                      <a:pt x="0" y="43"/>
                      <a:pt x="0" y="96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0" y="405"/>
                      <a:pt x="43" y="448"/>
                      <a:pt x="96" y="448"/>
                    </a:cubicBezTo>
                    <a:cubicBezTo>
                      <a:pt x="163" y="448"/>
                      <a:pt x="163" y="448"/>
                      <a:pt x="163" y="448"/>
                    </a:cubicBezTo>
                    <a:cubicBezTo>
                      <a:pt x="56" y="610"/>
                      <a:pt x="0" y="796"/>
                      <a:pt x="0" y="992"/>
                    </a:cubicBezTo>
                    <a:cubicBezTo>
                      <a:pt x="0" y="1216"/>
                      <a:pt x="76" y="1432"/>
                      <a:pt x="213" y="1606"/>
                    </a:cubicBezTo>
                    <a:cubicBezTo>
                      <a:pt x="155" y="1623"/>
                      <a:pt x="110" y="1671"/>
                      <a:pt x="99" y="1731"/>
                    </a:cubicBezTo>
                    <a:cubicBezTo>
                      <a:pt x="42" y="1745"/>
                      <a:pt x="0" y="1796"/>
                      <a:pt x="0" y="1856"/>
                    </a:cubicBezTo>
                    <a:cubicBezTo>
                      <a:pt x="0" y="1927"/>
                      <a:pt x="57" y="1984"/>
                      <a:pt x="128" y="1984"/>
                    </a:cubicBezTo>
                    <a:cubicBezTo>
                      <a:pt x="576" y="1984"/>
                      <a:pt x="576" y="1984"/>
                      <a:pt x="576" y="1984"/>
                    </a:cubicBezTo>
                    <a:cubicBezTo>
                      <a:pt x="618" y="1984"/>
                      <a:pt x="655" y="1964"/>
                      <a:pt x="678" y="1933"/>
                    </a:cubicBezTo>
                    <a:cubicBezTo>
                      <a:pt x="779" y="1966"/>
                      <a:pt x="884" y="1984"/>
                      <a:pt x="992" y="1984"/>
                    </a:cubicBezTo>
                    <a:cubicBezTo>
                      <a:pt x="1199" y="1984"/>
                      <a:pt x="1401" y="1919"/>
                      <a:pt x="1568" y="1799"/>
                    </a:cubicBezTo>
                    <a:cubicBezTo>
                      <a:pt x="1568" y="1856"/>
                      <a:pt x="1568" y="1856"/>
                      <a:pt x="1568" y="1856"/>
                    </a:cubicBezTo>
                    <a:cubicBezTo>
                      <a:pt x="1568" y="1927"/>
                      <a:pt x="1625" y="1984"/>
                      <a:pt x="1696" y="1984"/>
                    </a:cubicBezTo>
                    <a:cubicBezTo>
                      <a:pt x="1767" y="1984"/>
                      <a:pt x="1824" y="1927"/>
                      <a:pt x="1824" y="1856"/>
                    </a:cubicBezTo>
                    <a:cubicBezTo>
                      <a:pt x="1824" y="1792"/>
                      <a:pt x="1824" y="1792"/>
                      <a:pt x="1824" y="1792"/>
                    </a:cubicBezTo>
                    <a:cubicBezTo>
                      <a:pt x="1824" y="1771"/>
                      <a:pt x="1833" y="1753"/>
                      <a:pt x="1847" y="1743"/>
                    </a:cubicBezTo>
                    <a:cubicBezTo>
                      <a:pt x="1913" y="1694"/>
                      <a:pt x="1952" y="1617"/>
                      <a:pt x="1952" y="1536"/>
                    </a:cubicBezTo>
                    <a:cubicBezTo>
                      <a:pt x="1952" y="1481"/>
                      <a:pt x="1935" y="1429"/>
                      <a:pt x="1903" y="1385"/>
                    </a:cubicBezTo>
                    <a:cubicBezTo>
                      <a:pt x="1956" y="1261"/>
                      <a:pt x="1984" y="1129"/>
                      <a:pt x="1984" y="992"/>
                    </a:cubicBezTo>
                    <a:cubicBezTo>
                      <a:pt x="1984" y="828"/>
                      <a:pt x="1944" y="668"/>
                      <a:pt x="1867" y="524"/>
                    </a:cubicBezTo>
                    <a:cubicBezTo>
                      <a:pt x="1939" y="453"/>
                      <a:pt x="1939" y="453"/>
                      <a:pt x="1939" y="453"/>
                    </a:cubicBezTo>
                    <a:cubicBezTo>
                      <a:pt x="1919" y="414"/>
                      <a:pt x="1919" y="414"/>
                      <a:pt x="1919" y="414"/>
                    </a:cubicBezTo>
                    <a:cubicBezTo>
                      <a:pt x="1929" y="396"/>
                      <a:pt x="1937" y="377"/>
                      <a:pt x="1943" y="357"/>
                    </a:cubicBezTo>
                    <a:lnTo>
                      <a:pt x="1984" y="343"/>
                    </a:lnTo>
                    <a:close/>
                    <a:moveTo>
                      <a:pt x="1459" y="191"/>
                    </a:moveTo>
                    <a:cubicBezTo>
                      <a:pt x="1455" y="200"/>
                      <a:pt x="1452" y="209"/>
                      <a:pt x="1449" y="219"/>
                    </a:cubicBezTo>
                    <a:cubicBezTo>
                      <a:pt x="1408" y="233"/>
                      <a:pt x="1408" y="233"/>
                      <a:pt x="1408" y="233"/>
                    </a:cubicBezTo>
                    <a:cubicBezTo>
                      <a:pt x="1408" y="235"/>
                      <a:pt x="1408" y="235"/>
                      <a:pt x="1408" y="235"/>
                    </a:cubicBezTo>
                    <a:cubicBezTo>
                      <a:pt x="1281" y="165"/>
                      <a:pt x="1138" y="128"/>
                      <a:pt x="992" y="128"/>
                    </a:cubicBezTo>
                    <a:cubicBezTo>
                      <a:pt x="871" y="128"/>
                      <a:pt x="750" y="154"/>
                      <a:pt x="640" y="203"/>
                    </a:cubicBezTo>
                    <a:cubicBezTo>
                      <a:pt x="640" y="133"/>
                      <a:pt x="640" y="133"/>
                      <a:pt x="640" y="133"/>
                    </a:cubicBezTo>
                    <a:cubicBezTo>
                      <a:pt x="752" y="88"/>
                      <a:pt x="870" y="64"/>
                      <a:pt x="992" y="64"/>
                    </a:cubicBezTo>
                    <a:cubicBezTo>
                      <a:pt x="1157" y="64"/>
                      <a:pt x="1318" y="108"/>
                      <a:pt x="1459" y="191"/>
                    </a:cubicBezTo>
                    <a:close/>
                    <a:moveTo>
                      <a:pt x="1531" y="531"/>
                    </a:moveTo>
                    <a:cubicBezTo>
                      <a:pt x="1570" y="511"/>
                      <a:pt x="1570" y="511"/>
                      <a:pt x="1570" y="511"/>
                    </a:cubicBezTo>
                    <a:cubicBezTo>
                      <a:pt x="1588" y="521"/>
                      <a:pt x="1607" y="529"/>
                      <a:pt x="1627" y="535"/>
                    </a:cubicBezTo>
                    <a:cubicBezTo>
                      <a:pt x="1641" y="576"/>
                      <a:pt x="1641" y="576"/>
                      <a:pt x="1641" y="576"/>
                    </a:cubicBezTo>
                    <a:cubicBezTo>
                      <a:pt x="1675" y="576"/>
                      <a:pt x="1675" y="576"/>
                      <a:pt x="1675" y="576"/>
                    </a:cubicBezTo>
                    <a:cubicBezTo>
                      <a:pt x="1751" y="701"/>
                      <a:pt x="1792" y="844"/>
                      <a:pt x="1792" y="992"/>
                    </a:cubicBezTo>
                    <a:cubicBezTo>
                      <a:pt x="1792" y="1093"/>
                      <a:pt x="1773" y="1190"/>
                      <a:pt x="1737" y="1283"/>
                    </a:cubicBezTo>
                    <a:cubicBezTo>
                      <a:pt x="1722" y="1281"/>
                      <a:pt x="1707" y="1280"/>
                      <a:pt x="1692" y="1280"/>
                    </a:cubicBezTo>
                    <a:cubicBezTo>
                      <a:pt x="1558" y="1282"/>
                      <a:pt x="1445" y="1393"/>
                      <a:pt x="1440" y="1527"/>
                    </a:cubicBezTo>
                    <a:cubicBezTo>
                      <a:pt x="1439" y="1566"/>
                      <a:pt x="1447" y="1604"/>
                      <a:pt x="1462" y="1639"/>
                    </a:cubicBezTo>
                    <a:cubicBezTo>
                      <a:pt x="1325" y="1739"/>
                      <a:pt x="1163" y="1792"/>
                      <a:pt x="992" y="1792"/>
                    </a:cubicBezTo>
                    <a:cubicBezTo>
                      <a:pt x="849" y="1792"/>
                      <a:pt x="710" y="1754"/>
                      <a:pt x="587" y="1682"/>
                    </a:cubicBezTo>
                    <a:cubicBezTo>
                      <a:pt x="564" y="1641"/>
                      <a:pt x="523" y="1611"/>
                      <a:pt x="475" y="1602"/>
                    </a:cubicBezTo>
                    <a:cubicBezTo>
                      <a:pt x="295" y="1450"/>
                      <a:pt x="192" y="1228"/>
                      <a:pt x="192" y="992"/>
                    </a:cubicBezTo>
                    <a:cubicBezTo>
                      <a:pt x="192" y="847"/>
                      <a:pt x="231" y="707"/>
                      <a:pt x="304" y="584"/>
                    </a:cubicBezTo>
                    <a:cubicBezTo>
                      <a:pt x="320" y="616"/>
                      <a:pt x="320" y="616"/>
                      <a:pt x="320" y="616"/>
                    </a:cubicBezTo>
                    <a:cubicBezTo>
                      <a:pt x="404" y="448"/>
                      <a:pt x="404" y="448"/>
                      <a:pt x="404" y="448"/>
                    </a:cubicBezTo>
                    <a:cubicBezTo>
                      <a:pt x="544" y="448"/>
                      <a:pt x="544" y="448"/>
                      <a:pt x="544" y="448"/>
                    </a:cubicBezTo>
                    <a:cubicBezTo>
                      <a:pt x="597" y="448"/>
                      <a:pt x="640" y="405"/>
                      <a:pt x="640" y="352"/>
                    </a:cubicBezTo>
                    <a:cubicBezTo>
                      <a:pt x="640" y="274"/>
                      <a:pt x="640" y="274"/>
                      <a:pt x="640" y="274"/>
                    </a:cubicBezTo>
                    <a:cubicBezTo>
                      <a:pt x="749" y="220"/>
                      <a:pt x="870" y="192"/>
                      <a:pt x="992" y="192"/>
                    </a:cubicBezTo>
                    <a:cubicBezTo>
                      <a:pt x="1140" y="192"/>
                      <a:pt x="1283" y="233"/>
                      <a:pt x="1408" y="309"/>
                    </a:cubicBezTo>
                    <a:cubicBezTo>
                      <a:pt x="1408" y="343"/>
                      <a:pt x="1408" y="343"/>
                      <a:pt x="1408" y="343"/>
                    </a:cubicBezTo>
                    <a:cubicBezTo>
                      <a:pt x="1449" y="357"/>
                      <a:pt x="1449" y="357"/>
                      <a:pt x="1449" y="357"/>
                    </a:cubicBezTo>
                    <a:cubicBezTo>
                      <a:pt x="1455" y="377"/>
                      <a:pt x="1463" y="396"/>
                      <a:pt x="1473" y="414"/>
                    </a:cubicBezTo>
                    <a:cubicBezTo>
                      <a:pt x="1453" y="453"/>
                      <a:pt x="1453" y="453"/>
                      <a:pt x="1453" y="453"/>
                    </a:cubicBezTo>
                    <a:lnTo>
                      <a:pt x="1531" y="531"/>
                    </a:lnTo>
                    <a:close/>
                    <a:moveTo>
                      <a:pt x="64" y="352"/>
                    </a:move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78"/>
                      <a:pt x="78" y="64"/>
                      <a:pt x="96" y="64"/>
                    </a:cubicBezTo>
                    <a:cubicBezTo>
                      <a:pt x="544" y="64"/>
                      <a:pt x="544" y="64"/>
                      <a:pt x="544" y="64"/>
                    </a:cubicBezTo>
                    <a:cubicBezTo>
                      <a:pt x="562" y="64"/>
                      <a:pt x="576" y="78"/>
                      <a:pt x="576" y="96"/>
                    </a:cubicBezTo>
                    <a:cubicBezTo>
                      <a:pt x="576" y="352"/>
                      <a:pt x="576" y="352"/>
                      <a:pt x="576" y="352"/>
                    </a:cubicBezTo>
                    <a:cubicBezTo>
                      <a:pt x="576" y="370"/>
                      <a:pt x="562" y="384"/>
                      <a:pt x="544" y="384"/>
                    </a:cubicBezTo>
                    <a:cubicBezTo>
                      <a:pt x="364" y="384"/>
                      <a:pt x="364" y="384"/>
                      <a:pt x="364" y="384"/>
                    </a:cubicBezTo>
                    <a:cubicBezTo>
                      <a:pt x="320" y="472"/>
                      <a:pt x="320" y="472"/>
                      <a:pt x="320" y="472"/>
                    </a:cubicBezTo>
                    <a:cubicBezTo>
                      <a:pt x="276" y="384"/>
                      <a:pt x="276" y="384"/>
                      <a:pt x="276" y="384"/>
                    </a:cubicBezTo>
                    <a:cubicBezTo>
                      <a:pt x="96" y="384"/>
                      <a:pt x="96" y="384"/>
                      <a:pt x="96" y="384"/>
                    </a:cubicBezTo>
                    <a:cubicBezTo>
                      <a:pt x="78" y="384"/>
                      <a:pt x="64" y="370"/>
                      <a:pt x="64" y="352"/>
                    </a:cubicBezTo>
                    <a:close/>
                    <a:moveTo>
                      <a:pt x="238" y="452"/>
                    </a:moveTo>
                    <a:cubicBezTo>
                      <a:pt x="271" y="517"/>
                      <a:pt x="271" y="517"/>
                      <a:pt x="271" y="517"/>
                    </a:cubicBezTo>
                    <a:cubicBezTo>
                      <a:pt x="178" y="658"/>
                      <a:pt x="128" y="822"/>
                      <a:pt x="128" y="992"/>
                    </a:cubicBezTo>
                    <a:cubicBezTo>
                      <a:pt x="128" y="1227"/>
                      <a:pt x="223" y="1449"/>
                      <a:pt x="390" y="1612"/>
                    </a:cubicBezTo>
                    <a:cubicBezTo>
                      <a:pt x="377" y="1617"/>
                      <a:pt x="364" y="1624"/>
                      <a:pt x="352" y="1633"/>
                    </a:cubicBezTo>
                    <a:cubicBezTo>
                      <a:pt x="335" y="1620"/>
                      <a:pt x="316" y="1611"/>
                      <a:pt x="296" y="1606"/>
                    </a:cubicBezTo>
                    <a:cubicBezTo>
                      <a:pt x="146" y="1436"/>
                      <a:pt x="64" y="1219"/>
                      <a:pt x="64" y="992"/>
                    </a:cubicBezTo>
                    <a:cubicBezTo>
                      <a:pt x="64" y="796"/>
                      <a:pt x="124" y="610"/>
                      <a:pt x="238" y="452"/>
                    </a:cubicBezTo>
                    <a:close/>
                    <a:moveTo>
                      <a:pt x="576" y="1920"/>
                    </a:moveTo>
                    <a:cubicBezTo>
                      <a:pt x="128" y="1920"/>
                      <a:pt x="128" y="1920"/>
                      <a:pt x="128" y="1920"/>
                    </a:cubicBezTo>
                    <a:cubicBezTo>
                      <a:pt x="93" y="1920"/>
                      <a:pt x="64" y="1891"/>
                      <a:pt x="64" y="1856"/>
                    </a:cubicBezTo>
                    <a:cubicBezTo>
                      <a:pt x="64" y="1821"/>
                      <a:pt x="93" y="1792"/>
                      <a:pt x="128" y="1792"/>
                    </a:cubicBezTo>
                    <a:cubicBezTo>
                      <a:pt x="160" y="1792"/>
                      <a:pt x="160" y="1792"/>
                      <a:pt x="160" y="1792"/>
                    </a:cubicBezTo>
                    <a:cubicBezTo>
                      <a:pt x="160" y="1760"/>
                      <a:pt x="160" y="1760"/>
                      <a:pt x="160" y="1760"/>
                    </a:cubicBezTo>
                    <a:cubicBezTo>
                      <a:pt x="160" y="1707"/>
                      <a:pt x="203" y="1664"/>
                      <a:pt x="256" y="1664"/>
                    </a:cubicBezTo>
                    <a:cubicBezTo>
                      <a:pt x="284" y="1664"/>
                      <a:pt x="309" y="1676"/>
                      <a:pt x="328" y="1697"/>
                    </a:cubicBezTo>
                    <a:cubicBezTo>
                      <a:pt x="352" y="1725"/>
                      <a:pt x="352" y="1725"/>
                      <a:pt x="352" y="1725"/>
                    </a:cubicBezTo>
                    <a:cubicBezTo>
                      <a:pt x="376" y="1697"/>
                      <a:pt x="376" y="1697"/>
                      <a:pt x="376" y="1697"/>
                    </a:cubicBezTo>
                    <a:cubicBezTo>
                      <a:pt x="395" y="1676"/>
                      <a:pt x="420" y="1664"/>
                      <a:pt x="448" y="1664"/>
                    </a:cubicBezTo>
                    <a:cubicBezTo>
                      <a:pt x="501" y="1664"/>
                      <a:pt x="544" y="1707"/>
                      <a:pt x="544" y="1760"/>
                    </a:cubicBezTo>
                    <a:cubicBezTo>
                      <a:pt x="544" y="1792"/>
                      <a:pt x="544" y="1792"/>
                      <a:pt x="544" y="1792"/>
                    </a:cubicBezTo>
                    <a:cubicBezTo>
                      <a:pt x="576" y="1792"/>
                      <a:pt x="576" y="1792"/>
                      <a:pt x="576" y="1792"/>
                    </a:cubicBezTo>
                    <a:cubicBezTo>
                      <a:pt x="611" y="1792"/>
                      <a:pt x="640" y="1821"/>
                      <a:pt x="640" y="1856"/>
                    </a:cubicBezTo>
                    <a:cubicBezTo>
                      <a:pt x="640" y="1891"/>
                      <a:pt x="611" y="1920"/>
                      <a:pt x="576" y="1920"/>
                    </a:cubicBezTo>
                    <a:close/>
                    <a:moveTo>
                      <a:pt x="702" y="1873"/>
                    </a:moveTo>
                    <a:cubicBezTo>
                      <a:pt x="703" y="1868"/>
                      <a:pt x="704" y="1862"/>
                      <a:pt x="704" y="1856"/>
                    </a:cubicBezTo>
                    <a:cubicBezTo>
                      <a:pt x="704" y="1837"/>
                      <a:pt x="699" y="1818"/>
                      <a:pt x="691" y="1802"/>
                    </a:cubicBezTo>
                    <a:cubicBezTo>
                      <a:pt x="787" y="1837"/>
                      <a:pt x="889" y="1856"/>
                      <a:pt x="992" y="1856"/>
                    </a:cubicBezTo>
                    <a:cubicBezTo>
                      <a:pt x="1175" y="1856"/>
                      <a:pt x="1348" y="1800"/>
                      <a:pt x="1495" y="1694"/>
                    </a:cubicBezTo>
                    <a:cubicBezTo>
                      <a:pt x="1508" y="1711"/>
                      <a:pt x="1524" y="1726"/>
                      <a:pt x="1541" y="1739"/>
                    </a:cubicBezTo>
                    <a:cubicBezTo>
                      <a:pt x="1382" y="1856"/>
                      <a:pt x="1190" y="1920"/>
                      <a:pt x="992" y="1920"/>
                    </a:cubicBezTo>
                    <a:cubicBezTo>
                      <a:pt x="893" y="1920"/>
                      <a:pt x="796" y="1904"/>
                      <a:pt x="702" y="1873"/>
                    </a:cubicBezTo>
                    <a:close/>
                    <a:moveTo>
                      <a:pt x="1696" y="1920"/>
                    </a:moveTo>
                    <a:cubicBezTo>
                      <a:pt x="1661" y="1920"/>
                      <a:pt x="1632" y="1891"/>
                      <a:pt x="1632" y="1856"/>
                    </a:cubicBezTo>
                    <a:cubicBezTo>
                      <a:pt x="1760" y="1856"/>
                      <a:pt x="1760" y="1856"/>
                      <a:pt x="1760" y="1856"/>
                    </a:cubicBezTo>
                    <a:cubicBezTo>
                      <a:pt x="1760" y="1891"/>
                      <a:pt x="1731" y="1920"/>
                      <a:pt x="1696" y="1920"/>
                    </a:cubicBezTo>
                    <a:close/>
                    <a:moveTo>
                      <a:pt x="1809" y="1691"/>
                    </a:moveTo>
                    <a:cubicBezTo>
                      <a:pt x="1778" y="1713"/>
                      <a:pt x="1760" y="1751"/>
                      <a:pt x="1760" y="1792"/>
                    </a:cubicBezTo>
                    <a:cubicBezTo>
                      <a:pt x="1760" y="1792"/>
                      <a:pt x="1760" y="1792"/>
                      <a:pt x="1760" y="1792"/>
                    </a:cubicBezTo>
                    <a:cubicBezTo>
                      <a:pt x="1728" y="1792"/>
                      <a:pt x="1728" y="1792"/>
                      <a:pt x="1728" y="1792"/>
                    </a:cubicBezTo>
                    <a:cubicBezTo>
                      <a:pt x="1728" y="1632"/>
                      <a:pt x="1728" y="1632"/>
                      <a:pt x="1728" y="1632"/>
                    </a:cubicBezTo>
                    <a:cubicBezTo>
                      <a:pt x="1664" y="1632"/>
                      <a:pt x="1664" y="1632"/>
                      <a:pt x="1664" y="1632"/>
                    </a:cubicBezTo>
                    <a:cubicBezTo>
                      <a:pt x="1664" y="1792"/>
                      <a:pt x="1664" y="1792"/>
                      <a:pt x="1664" y="1792"/>
                    </a:cubicBezTo>
                    <a:cubicBezTo>
                      <a:pt x="1632" y="1792"/>
                      <a:pt x="1632" y="1792"/>
                      <a:pt x="1632" y="1792"/>
                    </a:cubicBezTo>
                    <a:cubicBezTo>
                      <a:pt x="1632" y="1792"/>
                      <a:pt x="1632" y="1792"/>
                      <a:pt x="1632" y="1792"/>
                    </a:cubicBezTo>
                    <a:cubicBezTo>
                      <a:pt x="1632" y="1751"/>
                      <a:pt x="1613" y="1713"/>
                      <a:pt x="1582" y="1690"/>
                    </a:cubicBezTo>
                    <a:cubicBezTo>
                      <a:pt x="1531" y="1653"/>
                      <a:pt x="1502" y="1592"/>
                      <a:pt x="1504" y="1529"/>
                    </a:cubicBezTo>
                    <a:cubicBezTo>
                      <a:pt x="1508" y="1429"/>
                      <a:pt x="1592" y="1346"/>
                      <a:pt x="1693" y="1344"/>
                    </a:cubicBezTo>
                    <a:cubicBezTo>
                      <a:pt x="1694" y="1344"/>
                      <a:pt x="1695" y="1344"/>
                      <a:pt x="1696" y="1344"/>
                    </a:cubicBezTo>
                    <a:cubicBezTo>
                      <a:pt x="1747" y="1344"/>
                      <a:pt x="1794" y="1363"/>
                      <a:pt x="1831" y="1399"/>
                    </a:cubicBezTo>
                    <a:cubicBezTo>
                      <a:pt x="1868" y="1435"/>
                      <a:pt x="1888" y="1484"/>
                      <a:pt x="1888" y="1536"/>
                    </a:cubicBezTo>
                    <a:cubicBezTo>
                      <a:pt x="1888" y="1597"/>
                      <a:pt x="1859" y="1655"/>
                      <a:pt x="1809" y="1691"/>
                    </a:cubicBezTo>
                    <a:close/>
                    <a:moveTo>
                      <a:pt x="1854" y="1335"/>
                    </a:moveTo>
                    <a:cubicBezTo>
                      <a:pt x="1837" y="1321"/>
                      <a:pt x="1818" y="1310"/>
                      <a:pt x="1799" y="1301"/>
                    </a:cubicBezTo>
                    <a:cubicBezTo>
                      <a:pt x="1837" y="1203"/>
                      <a:pt x="1856" y="1099"/>
                      <a:pt x="1856" y="992"/>
                    </a:cubicBezTo>
                    <a:cubicBezTo>
                      <a:pt x="1856" y="846"/>
                      <a:pt x="1819" y="703"/>
                      <a:pt x="1749" y="576"/>
                    </a:cubicBezTo>
                    <a:cubicBezTo>
                      <a:pt x="1751" y="576"/>
                      <a:pt x="1751" y="576"/>
                      <a:pt x="1751" y="576"/>
                    </a:cubicBezTo>
                    <a:cubicBezTo>
                      <a:pt x="1765" y="535"/>
                      <a:pt x="1765" y="535"/>
                      <a:pt x="1765" y="535"/>
                    </a:cubicBezTo>
                    <a:cubicBezTo>
                      <a:pt x="1775" y="532"/>
                      <a:pt x="1784" y="529"/>
                      <a:pt x="1793" y="525"/>
                    </a:cubicBezTo>
                    <a:cubicBezTo>
                      <a:pt x="1876" y="666"/>
                      <a:pt x="1920" y="827"/>
                      <a:pt x="1920" y="992"/>
                    </a:cubicBezTo>
                    <a:cubicBezTo>
                      <a:pt x="1920" y="1111"/>
                      <a:pt x="1898" y="1226"/>
                      <a:pt x="1854" y="1335"/>
                    </a:cubicBezTo>
                    <a:close/>
                    <a:moveTo>
                      <a:pt x="1920" y="297"/>
                    </a:moveTo>
                    <a:cubicBezTo>
                      <a:pt x="1888" y="308"/>
                      <a:pt x="1888" y="308"/>
                      <a:pt x="1888" y="308"/>
                    </a:cubicBezTo>
                    <a:cubicBezTo>
                      <a:pt x="1884" y="326"/>
                      <a:pt x="1884" y="326"/>
                      <a:pt x="1884" y="326"/>
                    </a:cubicBezTo>
                    <a:cubicBezTo>
                      <a:pt x="1879" y="350"/>
                      <a:pt x="1870" y="373"/>
                      <a:pt x="1856" y="394"/>
                    </a:cubicBezTo>
                    <a:cubicBezTo>
                      <a:pt x="1846" y="410"/>
                      <a:pt x="1846" y="410"/>
                      <a:pt x="1846" y="410"/>
                    </a:cubicBezTo>
                    <a:cubicBezTo>
                      <a:pt x="1861" y="440"/>
                      <a:pt x="1861" y="440"/>
                      <a:pt x="1861" y="440"/>
                    </a:cubicBezTo>
                    <a:cubicBezTo>
                      <a:pt x="1848" y="453"/>
                      <a:pt x="1848" y="453"/>
                      <a:pt x="1848" y="453"/>
                    </a:cubicBezTo>
                    <a:cubicBezTo>
                      <a:pt x="1818" y="437"/>
                      <a:pt x="1818" y="437"/>
                      <a:pt x="1818" y="437"/>
                    </a:cubicBezTo>
                    <a:cubicBezTo>
                      <a:pt x="1802" y="448"/>
                      <a:pt x="1802" y="448"/>
                      <a:pt x="1802" y="448"/>
                    </a:cubicBezTo>
                    <a:cubicBezTo>
                      <a:pt x="1781" y="462"/>
                      <a:pt x="1758" y="471"/>
                      <a:pt x="1734" y="476"/>
                    </a:cubicBezTo>
                    <a:cubicBezTo>
                      <a:pt x="1716" y="480"/>
                      <a:pt x="1716" y="480"/>
                      <a:pt x="1716" y="480"/>
                    </a:cubicBezTo>
                    <a:cubicBezTo>
                      <a:pt x="1705" y="512"/>
                      <a:pt x="1705" y="512"/>
                      <a:pt x="1705" y="512"/>
                    </a:cubicBezTo>
                    <a:cubicBezTo>
                      <a:pt x="1687" y="512"/>
                      <a:pt x="1687" y="512"/>
                      <a:pt x="1687" y="512"/>
                    </a:cubicBezTo>
                    <a:cubicBezTo>
                      <a:pt x="1676" y="480"/>
                      <a:pt x="1676" y="480"/>
                      <a:pt x="1676" y="480"/>
                    </a:cubicBezTo>
                    <a:cubicBezTo>
                      <a:pt x="1658" y="476"/>
                      <a:pt x="1658" y="476"/>
                      <a:pt x="1658" y="476"/>
                    </a:cubicBezTo>
                    <a:cubicBezTo>
                      <a:pt x="1634" y="471"/>
                      <a:pt x="1611" y="462"/>
                      <a:pt x="1590" y="448"/>
                    </a:cubicBezTo>
                    <a:cubicBezTo>
                      <a:pt x="1574" y="438"/>
                      <a:pt x="1574" y="438"/>
                      <a:pt x="1574" y="438"/>
                    </a:cubicBezTo>
                    <a:cubicBezTo>
                      <a:pt x="1544" y="453"/>
                      <a:pt x="1544" y="453"/>
                      <a:pt x="1544" y="453"/>
                    </a:cubicBezTo>
                    <a:cubicBezTo>
                      <a:pt x="1531" y="440"/>
                      <a:pt x="1531" y="440"/>
                      <a:pt x="1531" y="440"/>
                    </a:cubicBezTo>
                    <a:cubicBezTo>
                      <a:pt x="1546" y="410"/>
                      <a:pt x="1546" y="410"/>
                      <a:pt x="1546" y="410"/>
                    </a:cubicBezTo>
                    <a:cubicBezTo>
                      <a:pt x="1536" y="394"/>
                      <a:pt x="1536" y="394"/>
                      <a:pt x="1536" y="394"/>
                    </a:cubicBezTo>
                    <a:cubicBezTo>
                      <a:pt x="1522" y="373"/>
                      <a:pt x="1513" y="350"/>
                      <a:pt x="1508" y="326"/>
                    </a:cubicBezTo>
                    <a:cubicBezTo>
                      <a:pt x="1504" y="308"/>
                      <a:pt x="1504" y="308"/>
                      <a:pt x="1504" y="308"/>
                    </a:cubicBezTo>
                    <a:cubicBezTo>
                      <a:pt x="1472" y="297"/>
                      <a:pt x="1472" y="297"/>
                      <a:pt x="1472" y="297"/>
                    </a:cubicBezTo>
                    <a:cubicBezTo>
                      <a:pt x="1472" y="279"/>
                      <a:pt x="1472" y="279"/>
                      <a:pt x="1472" y="279"/>
                    </a:cubicBezTo>
                    <a:cubicBezTo>
                      <a:pt x="1504" y="268"/>
                      <a:pt x="1504" y="268"/>
                      <a:pt x="1504" y="268"/>
                    </a:cubicBezTo>
                    <a:cubicBezTo>
                      <a:pt x="1508" y="250"/>
                      <a:pt x="1508" y="250"/>
                      <a:pt x="1508" y="250"/>
                    </a:cubicBezTo>
                    <a:cubicBezTo>
                      <a:pt x="1513" y="226"/>
                      <a:pt x="1522" y="203"/>
                      <a:pt x="1536" y="182"/>
                    </a:cubicBezTo>
                    <a:cubicBezTo>
                      <a:pt x="1546" y="166"/>
                      <a:pt x="1546" y="166"/>
                      <a:pt x="1546" y="166"/>
                    </a:cubicBezTo>
                    <a:cubicBezTo>
                      <a:pt x="1531" y="136"/>
                      <a:pt x="1531" y="136"/>
                      <a:pt x="1531" y="136"/>
                    </a:cubicBezTo>
                    <a:cubicBezTo>
                      <a:pt x="1544" y="123"/>
                      <a:pt x="1544" y="123"/>
                      <a:pt x="1544" y="123"/>
                    </a:cubicBezTo>
                    <a:cubicBezTo>
                      <a:pt x="1574" y="138"/>
                      <a:pt x="1574" y="138"/>
                      <a:pt x="1574" y="138"/>
                    </a:cubicBezTo>
                    <a:cubicBezTo>
                      <a:pt x="1590" y="128"/>
                      <a:pt x="1590" y="128"/>
                      <a:pt x="1590" y="128"/>
                    </a:cubicBezTo>
                    <a:cubicBezTo>
                      <a:pt x="1611" y="114"/>
                      <a:pt x="1634" y="105"/>
                      <a:pt x="1658" y="100"/>
                    </a:cubicBezTo>
                    <a:cubicBezTo>
                      <a:pt x="1676" y="96"/>
                      <a:pt x="1676" y="96"/>
                      <a:pt x="1676" y="96"/>
                    </a:cubicBezTo>
                    <a:cubicBezTo>
                      <a:pt x="1687" y="64"/>
                      <a:pt x="1687" y="64"/>
                      <a:pt x="1687" y="64"/>
                    </a:cubicBezTo>
                    <a:cubicBezTo>
                      <a:pt x="1705" y="64"/>
                      <a:pt x="1705" y="64"/>
                      <a:pt x="1705" y="64"/>
                    </a:cubicBezTo>
                    <a:cubicBezTo>
                      <a:pt x="1716" y="96"/>
                      <a:pt x="1716" y="96"/>
                      <a:pt x="1716" y="96"/>
                    </a:cubicBezTo>
                    <a:cubicBezTo>
                      <a:pt x="1734" y="100"/>
                      <a:pt x="1734" y="100"/>
                      <a:pt x="1734" y="100"/>
                    </a:cubicBezTo>
                    <a:cubicBezTo>
                      <a:pt x="1758" y="105"/>
                      <a:pt x="1781" y="114"/>
                      <a:pt x="1802" y="128"/>
                    </a:cubicBezTo>
                    <a:cubicBezTo>
                      <a:pt x="1818" y="138"/>
                      <a:pt x="1818" y="138"/>
                      <a:pt x="1818" y="138"/>
                    </a:cubicBezTo>
                    <a:cubicBezTo>
                      <a:pt x="1848" y="123"/>
                      <a:pt x="1848" y="123"/>
                      <a:pt x="1848" y="123"/>
                    </a:cubicBezTo>
                    <a:cubicBezTo>
                      <a:pt x="1861" y="136"/>
                      <a:pt x="1861" y="136"/>
                      <a:pt x="1861" y="136"/>
                    </a:cubicBezTo>
                    <a:cubicBezTo>
                      <a:pt x="1846" y="166"/>
                      <a:pt x="1846" y="166"/>
                      <a:pt x="1846" y="166"/>
                    </a:cubicBezTo>
                    <a:cubicBezTo>
                      <a:pt x="1856" y="182"/>
                      <a:pt x="1856" y="182"/>
                      <a:pt x="1856" y="182"/>
                    </a:cubicBezTo>
                    <a:cubicBezTo>
                      <a:pt x="1870" y="203"/>
                      <a:pt x="1879" y="226"/>
                      <a:pt x="1884" y="250"/>
                    </a:cubicBezTo>
                    <a:cubicBezTo>
                      <a:pt x="1888" y="268"/>
                      <a:pt x="1888" y="268"/>
                      <a:pt x="1888" y="268"/>
                    </a:cubicBezTo>
                    <a:cubicBezTo>
                      <a:pt x="1920" y="279"/>
                      <a:pt x="1920" y="279"/>
                      <a:pt x="1920" y="279"/>
                    </a:cubicBezTo>
                    <a:lnTo>
                      <a:pt x="1920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  <p:sp>
            <p:nvSpPr>
              <p:cNvPr id="39" name="Freeform 195"/>
              <p:cNvSpPr>
                <a:spLocks noEditPoints="1"/>
              </p:cNvSpPr>
              <p:nvPr/>
            </p:nvSpPr>
            <p:spPr bwMode="auto">
              <a:xfrm>
                <a:off x="1849432" y="2085180"/>
                <a:ext cx="156325" cy="247321"/>
              </a:xfrm>
              <a:custGeom>
                <a:avLst/>
                <a:gdLst>
                  <a:gd name="T0" fmla="*/ 672 w 768"/>
                  <a:gd name="T1" fmla="*/ 0 h 1216"/>
                  <a:gd name="T2" fmla="*/ 96 w 768"/>
                  <a:gd name="T3" fmla="*/ 0 h 1216"/>
                  <a:gd name="T4" fmla="*/ 0 w 768"/>
                  <a:gd name="T5" fmla="*/ 96 h 1216"/>
                  <a:gd name="T6" fmla="*/ 0 w 768"/>
                  <a:gd name="T7" fmla="*/ 1120 h 1216"/>
                  <a:gd name="T8" fmla="*/ 96 w 768"/>
                  <a:gd name="T9" fmla="*/ 1216 h 1216"/>
                  <a:gd name="T10" fmla="*/ 672 w 768"/>
                  <a:gd name="T11" fmla="*/ 1216 h 1216"/>
                  <a:gd name="T12" fmla="*/ 768 w 768"/>
                  <a:gd name="T13" fmla="*/ 1120 h 1216"/>
                  <a:gd name="T14" fmla="*/ 768 w 768"/>
                  <a:gd name="T15" fmla="*/ 96 h 1216"/>
                  <a:gd name="T16" fmla="*/ 672 w 768"/>
                  <a:gd name="T17" fmla="*/ 0 h 1216"/>
                  <a:gd name="T18" fmla="*/ 96 w 768"/>
                  <a:gd name="T19" fmla="*/ 64 h 1216"/>
                  <a:gd name="T20" fmla="*/ 672 w 768"/>
                  <a:gd name="T21" fmla="*/ 64 h 1216"/>
                  <a:gd name="T22" fmla="*/ 704 w 768"/>
                  <a:gd name="T23" fmla="*/ 96 h 1216"/>
                  <a:gd name="T24" fmla="*/ 704 w 768"/>
                  <a:gd name="T25" fmla="*/ 192 h 1216"/>
                  <a:gd name="T26" fmla="*/ 64 w 768"/>
                  <a:gd name="T27" fmla="*/ 192 h 1216"/>
                  <a:gd name="T28" fmla="*/ 64 w 768"/>
                  <a:gd name="T29" fmla="*/ 96 h 1216"/>
                  <a:gd name="T30" fmla="*/ 96 w 768"/>
                  <a:gd name="T31" fmla="*/ 64 h 1216"/>
                  <a:gd name="T32" fmla="*/ 704 w 768"/>
                  <a:gd name="T33" fmla="*/ 256 h 1216"/>
                  <a:gd name="T34" fmla="*/ 704 w 768"/>
                  <a:gd name="T35" fmla="*/ 896 h 1216"/>
                  <a:gd name="T36" fmla="*/ 64 w 768"/>
                  <a:gd name="T37" fmla="*/ 896 h 1216"/>
                  <a:gd name="T38" fmla="*/ 64 w 768"/>
                  <a:gd name="T39" fmla="*/ 256 h 1216"/>
                  <a:gd name="T40" fmla="*/ 704 w 768"/>
                  <a:gd name="T41" fmla="*/ 256 h 1216"/>
                  <a:gd name="T42" fmla="*/ 672 w 768"/>
                  <a:gd name="T43" fmla="*/ 1152 h 1216"/>
                  <a:gd name="T44" fmla="*/ 96 w 768"/>
                  <a:gd name="T45" fmla="*/ 1152 h 1216"/>
                  <a:gd name="T46" fmla="*/ 64 w 768"/>
                  <a:gd name="T47" fmla="*/ 1120 h 1216"/>
                  <a:gd name="T48" fmla="*/ 64 w 768"/>
                  <a:gd name="T49" fmla="*/ 960 h 1216"/>
                  <a:gd name="T50" fmla="*/ 704 w 768"/>
                  <a:gd name="T51" fmla="*/ 960 h 1216"/>
                  <a:gd name="T52" fmla="*/ 704 w 768"/>
                  <a:gd name="T53" fmla="*/ 1120 h 1216"/>
                  <a:gd name="T54" fmla="*/ 672 w 768"/>
                  <a:gd name="T55" fmla="*/ 1152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68" h="1216">
                    <a:moveTo>
                      <a:pt x="672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43" y="0"/>
                      <a:pt x="0" y="43"/>
                      <a:pt x="0" y="96"/>
                    </a:cubicBezTo>
                    <a:cubicBezTo>
                      <a:pt x="0" y="1120"/>
                      <a:pt x="0" y="1120"/>
                      <a:pt x="0" y="1120"/>
                    </a:cubicBezTo>
                    <a:cubicBezTo>
                      <a:pt x="0" y="1173"/>
                      <a:pt x="43" y="1216"/>
                      <a:pt x="96" y="1216"/>
                    </a:cubicBezTo>
                    <a:cubicBezTo>
                      <a:pt x="672" y="1216"/>
                      <a:pt x="672" y="1216"/>
                      <a:pt x="672" y="1216"/>
                    </a:cubicBezTo>
                    <a:cubicBezTo>
                      <a:pt x="725" y="1216"/>
                      <a:pt x="768" y="1173"/>
                      <a:pt x="768" y="1120"/>
                    </a:cubicBezTo>
                    <a:cubicBezTo>
                      <a:pt x="768" y="96"/>
                      <a:pt x="768" y="96"/>
                      <a:pt x="768" y="96"/>
                    </a:cubicBezTo>
                    <a:cubicBezTo>
                      <a:pt x="768" y="43"/>
                      <a:pt x="725" y="0"/>
                      <a:pt x="672" y="0"/>
                    </a:cubicBezTo>
                    <a:close/>
                    <a:moveTo>
                      <a:pt x="96" y="64"/>
                    </a:moveTo>
                    <a:cubicBezTo>
                      <a:pt x="672" y="64"/>
                      <a:pt x="672" y="64"/>
                      <a:pt x="672" y="64"/>
                    </a:cubicBezTo>
                    <a:cubicBezTo>
                      <a:pt x="690" y="64"/>
                      <a:pt x="704" y="78"/>
                      <a:pt x="704" y="96"/>
                    </a:cubicBezTo>
                    <a:cubicBezTo>
                      <a:pt x="704" y="192"/>
                      <a:pt x="704" y="192"/>
                      <a:pt x="704" y="192"/>
                    </a:cubicBezTo>
                    <a:cubicBezTo>
                      <a:pt x="64" y="192"/>
                      <a:pt x="64" y="192"/>
                      <a:pt x="64" y="192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78"/>
                      <a:pt x="78" y="64"/>
                      <a:pt x="96" y="64"/>
                    </a:cubicBezTo>
                    <a:close/>
                    <a:moveTo>
                      <a:pt x="704" y="256"/>
                    </a:moveTo>
                    <a:cubicBezTo>
                      <a:pt x="704" y="896"/>
                      <a:pt x="704" y="896"/>
                      <a:pt x="704" y="896"/>
                    </a:cubicBezTo>
                    <a:cubicBezTo>
                      <a:pt x="64" y="896"/>
                      <a:pt x="64" y="896"/>
                      <a:pt x="64" y="896"/>
                    </a:cubicBezTo>
                    <a:cubicBezTo>
                      <a:pt x="64" y="256"/>
                      <a:pt x="64" y="256"/>
                      <a:pt x="64" y="256"/>
                    </a:cubicBezTo>
                    <a:lnTo>
                      <a:pt x="704" y="256"/>
                    </a:lnTo>
                    <a:close/>
                    <a:moveTo>
                      <a:pt x="672" y="1152"/>
                    </a:moveTo>
                    <a:cubicBezTo>
                      <a:pt x="96" y="1152"/>
                      <a:pt x="96" y="1152"/>
                      <a:pt x="96" y="1152"/>
                    </a:cubicBezTo>
                    <a:cubicBezTo>
                      <a:pt x="78" y="1152"/>
                      <a:pt x="64" y="1138"/>
                      <a:pt x="64" y="1120"/>
                    </a:cubicBezTo>
                    <a:cubicBezTo>
                      <a:pt x="64" y="960"/>
                      <a:pt x="64" y="960"/>
                      <a:pt x="64" y="960"/>
                    </a:cubicBezTo>
                    <a:cubicBezTo>
                      <a:pt x="704" y="960"/>
                      <a:pt x="704" y="960"/>
                      <a:pt x="704" y="960"/>
                    </a:cubicBezTo>
                    <a:cubicBezTo>
                      <a:pt x="704" y="1120"/>
                      <a:pt x="704" y="1120"/>
                      <a:pt x="704" y="1120"/>
                    </a:cubicBezTo>
                    <a:cubicBezTo>
                      <a:pt x="704" y="1138"/>
                      <a:pt x="690" y="1152"/>
                      <a:pt x="672" y="1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751771" y="2026850"/>
              <a:ext cx="345315" cy="292651"/>
              <a:chOff x="1751771" y="2026850"/>
              <a:chExt cx="345315" cy="292651"/>
            </a:xfrm>
            <a:grpFill/>
          </p:grpSpPr>
          <p:sp>
            <p:nvSpPr>
              <p:cNvPr id="31" name="Freeform 190"/>
              <p:cNvSpPr>
                <a:spLocks noEditPoints="1"/>
              </p:cNvSpPr>
              <p:nvPr/>
            </p:nvSpPr>
            <p:spPr bwMode="auto">
              <a:xfrm>
                <a:off x="2045089" y="2033183"/>
                <a:ext cx="51997" cy="51997"/>
              </a:xfrm>
              <a:custGeom>
                <a:avLst/>
                <a:gdLst>
                  <a:gd name="T0" fmla="*/ 128 w 256"/>
                  <a:gd name="T1" fmla="*/ 0 h 256"/>
                  <a:gd name="T2" fmla="*/ 0 w 256"/>
                  <a:gd name="T3" fmla="*/ 128 h 256"/>
                  <a:gd name="T4" fmla="*/ 128 w 256"/>
                  <a:gd name="T5" fmla="*/ 256 h 256"/>
                  <a:gd name="T6" fmla="*/ 256 w 256"/>
                  <a:gd name="T7" fmla="*/ 128 h 256"/>
                  <a:gd name="T8" fmla="*/ 128 w 256"/>
                  <a:gd name="T9" fmla="*/ 0 h 256"/>
                  <a:gd name="T10" fmla="*/ 128 w 256"/>
                  <a:gd name="T11" fmla="*/ 192 h 256"/>
                  <a:gd name="T12" fmla="*/ 64 w 256"/>
                  <a:gd name="T13" fmla="*/ 128 h 256"/>
                  <a:gd name="T14" fmla="*/ 128 w 256"/>
                  <a:gd name="T15" fmla="*/ 64 h 256"/>
                  <a:gd name="T16" fmla="*/ 192 w 256"/>
                  <a:gd name="T17" fmla="*/ 128 h 256"/>
                  <a:gd name="T18" fmla="*/ 128 w 256"/>
                  <a:gd name="T19" fmla="*/ 19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" h="256">
                    <a:moveTo>
                      <a:pt x="128" y="0"/>
                    </a:moveTo>
                    <a:cubicBezTo>
                      <a:pt x="57" y="0"/>
                      <a:pt x="0" y="57"/>
                      <a:pt x="0" y="128"/>
                    </a:cubicBezTo>
                    <a:cubicBezTo>
                      <a:pt x="0" y="199"/>
                      <a:pt x="57" y="256"/>
                      <a:pt x="128" y="256"/>
                    </a:cubicBezTo>
                    <a:cubicBezTo>
                      <a:pt x="199" y="256"/>
                      <a:pt x="256" y="199"/>
                      <a:pt x="256" y="128"/>
                    </a:cubicBezTo>
                    <a:cubicBezTo>
                      <a:pt x="256" y="57"/>
                      <a:pt x="199" y="0"/>
                      <a:pt x="128" y="0"/>
                    </a:cubicBezTo>
                    <a:close/>
                    <a:moveTo>
                      <a:pt x="128" y="192"/>
                    </a:moveTo>
                    <a:cubicBezTo>
                      <a:pt x="93" y="192"/>
                      <a:pt x="64" y="163"/>
                      <a:pt x="64" y="128"/>
                    </a:cubicBezTo>
                    <a:cubicBezTo>
                      <a:pt x="64" y="93"/>
                      <a:pt x="93" y="64"/>
                      <a:pt x="128" y="64"/>
                    </a:cubicBezTo>
                    <a:cubicBezTo>
                      <a:pt x="163" y="64"/>
                      <a:pt x="192" y="93"/>
                      <a:pt x="192" y="128"/>
                    </a:cubicBezTo>
                    <a:cubicBezTo>
                      <a:pt x="192" y="163"/>
                      <a:pt x="163" y="192"/>
                      <a:pt x="128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  <p:sp>
            <p:nvSpPr>
              <p:cNvPr id="32" name="Rectangle 191"/>
              <p:cNvSpPr>
                <a:spLocks noChangeArrowheads="1"/>
              </p:cNvSpPr>
              <p:nvPr/>
            </p:nvSpPr>
            <p:spPr bwMode="auto">
              <a:xfrm>
                <a:off x="2064421" y="2306502"/>
                <a:ext cx="12999" cy="129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  <p:sp>
            <p:nvSpPr>
              <p:cNvPr id="33" name="Rectangle 192"/>
              <p:cNvSpPr>
                <a:spLocks noChangeArrowheads="1"/>
              </p:cNvSpPr>
              <p:nvPr/>
            </p:nvSpPr>
            <p:spPr bwMode="auto">
              <a:xfrm>
                <a:off x="1751771" y="2026850"/>
                <a:ext cx="78329" cy="129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  <p:sp>
            <p:nvSpPr>
              <p:cNvPr id="34" name="Rectangle 193"/>
              <p:cNvSpPr>
                <a:spLocks noChangeArrowheads="1"/>
              </p:cNvSpPr>
              <p:nvPr/>
            </p:nvSpPr>
            <p:spPr bwMode="auto">
              <a:xfrm>
                <a:off x="1817101" y="2052849"/>
                <a:ext cx="12999" cy="129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  <p:sp>
            <p:nvSpPr>
              <p:cNvPr id="35" name="Rectangle 194"/>
              <p:cNvSpPr>
                <a:spLocks noChangeArrowheads="1"/>
              </p:cNvSpPr>
              <p:nvPr/>
            </p:nvSpPr>
            <p:spPr bwMode="auto">
              <a:xfrm>
                <a:off x="1751771" y="2052849"/>
                <a:ext cx="52331" cy="129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  <p:sp>
            <p:nvSpPr>
              <p:cNvPr id="36" name="Rectangle 196"/>
              <p:cNvSpPr>
                <a:spLocks noChangeArrowheads="1"/>
              </p:cNvSpPr>
              <p:nvPr/>
            </p:nvSpPr>
            <p:spPr bwMode="auto">
              <a:xfrm>
                <a:off x="1901763" y="2293503"/>
                <a:ext cx="51997" cy="129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  <p:sp>
            <p:nvSpPr>
              <p:cNvPr id="37" name="Freeform 197"/>
              <p:cNvSpPr>
                <a:spLocks noEditPoints="1"/>
              </p:cNvSpPr>
              <p:nvPr/>
            </p:nvSpPr>
            <p:spPr bwMode="auto">
              <a:xfrm>
                <a:off x="1901763" y="2164176"/>
                <a:ext cx="57330" cy="76330"/>
              </a:xfrm>
              <a:custGeom>
                <a:avLst/>
                <a:gdLst>
                  <a:gd name="T0" fmla="*/ 172 w 172"/>
                  <a:gd name="T1" fmla="*/ 115 h 229"/>
                  <a:gd name="T2" fmla="*/ 0 w 172"/>
                  <a:gd name="T3" fmla="*/ 0 h 229"/>
                  <a:gd name="T4" fmla="*/ 0 w 172"/>
                  <a:gd name="T5" fmla="*/ 229 h 229"/>
                  <a:gd name="T6" fmla="*/ 172 w 172"/>
                  <a:gd name="T7" fmla="*/ 115 h 229"/>
                  <a:gd name="T8" fmla="*/ 39 w 172"/>
                  <a:gd name="T9" fmla="*/ 73 h 229"/>
                  <a:gd name="T10" fmla="*/ 101 w 172"/>
                  <a:gd name="T11" fmla="*/ 115 h 229"/>
                  <a:gd name="T12" fmla="*/ 39 w 172"/>
                  <a:gd name="T13" fmla="*/ 156 h 229"/>
                  <a:gd name="T14" fmla="*/ 39 w 172"/>
                  <a:gd name="T15" fmla="*/ 7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229">
                    <a:moveTo>
                      <a:pt x="172" y="115"/>
                    </a:moveTo>
                    <a:lnTo>
                      <a:pt x="0" y="0"/>
                    </a:lnTo>
                    <a:lnTo>
                      <a:pt x="0" y="229"/>
                    </a:lnTo>
                    <a:lnTo>
                      <a:pt x="172" y="115"/>
                    </a:lnTo>
                    <a:close/>
                    <a:moveTo>
                      <a:pt x="39" y="73"/>
                    </a:moveTo>
                    <a:lnTo>
                      <a:pt x="101" y="115"/>
                    </a:lnTo>
                    <a:lnTo>
                      <a:pt x="39" y="156"/>
                    </a:lnTo>
                    <a:lnTo>
                      <a:pt x="39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8131639" y="3849641"/>
            <a:ext cx="465734" cy="457138"/>
            <a:chOff x="13114425" y="3969778"/>
            <a:chExt cx="4300547" cy="4221167"/>
          </a:xfrm>
          <a:gradFill>
            <a:gsLst>
              <a:gs pos="2000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1"/>
          </a:gradFill>
        </p:grpSpPr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13114425" y="3969778"/>
              <a:ext cx="4300547" cy="4221167"/>
            </a:xfrm>
            <a:custGeom>
              <a:avLst/>
              <a:gdLst>
                <a:gd name="T0" fmla="*/ 7583 w 8192"/>
                <a:gd name="T1" fmla="*/ 2802 h 8053"/>
                <a:gd name="T2" fmla="*/ 7463 w 8192"/>
                <a:gd name="T3" fmla="*/ 1354 h 8053"/>
                <a:gd name="T4" fmla="*/ 4096 w 8192"/>
                <a:gd name="T5" fmla="*/ 0 h 8053"/>
                <a:gd name="T6" fmla="*/ 730 w 8192"/>
                <a:gd name="T7" fmla="*/ 1354 h 8053"/>
                <a:gd name="T8" fmla="*/ 610 w 8192"/>
                <a:gd name="T9" fmla="*/ 2802 h 8053"/>
                <a:gd name="T10" fmla="*/ 0 w 8192"/>
                <a:gd name="T11" fmla="*/ 5970 h 8053"/>
                <a:gd name="T12" fmla="*/ 1293 w 8192"/>
                <a:gd name="T13" fmla="*/ 6434 h 8053"/>
                <a:gd name="T14" fmla="*/ 6900 w 8192"/>
                <a:gd name="T15" fmla="*/ 6434 h 8053"/>
                <a:gd name="T16" fmla="*/ 8192 w 8192"/>
                <a:gd name="T17" fmla="*/ 5970 h 8053"/>
                <a:gd name="T18" fmla="*/ 7463 w 8192"/>
                <a:gd name="T19" fmla="*/ 1594 h 8053"/>
                <a:gd name="T20" fmla="*/ 7463 w 8192"/>
                <a:gd name="T21" fmla="*/ 2572 h 8053"/>
                <a:gd name="T22" fmla="*/ 7463 w 8192"/>
                <a:gd name="T23" fmla="*/ 1594 h 8053"/>
                <a:gd name="T24" fmla="*/ 730 w 8192"/>
                <a:gd name="T25" fmla="*/ 1594 h 8053"/>
                <a:gd name="T26" fmla="*/ 730 w 8192"/>
                <a:gd name="T27" fmla="*/ 2572 h 8053"/>
                <a:gd name="T28" fmla="*/ 730 w 8192"/>
                <a:gd name="T29" fmla="*/ 6459 h 8053"/>
                <a:gd name="T30" fmla="*/ 730 w 8192"/>
                <a:gd name="T31" fmla="*/ 5481 h 8053"/>
                <a:gd name="T32" fmla="*/ 730 w 8192"/>
                <a:gd name="T33" fmla="*/ 6459 h 8053"/>
                <a:gd name="T34" fmla="*/ 6780 w 8192"/>
                <a:gd name="T35" fmla="*/ 6226 h 8053"/>
                <a:gd name="T36" fmla="*/ 4217 w 8192"/>
                <a:gd name="T37" fmla="*/ 6333 h 8053"/>
                <a:gd name="T38" fmla="*/ 3976 w 8192"/>
                <a:gd name="T39" fmla="*/ 7706 h 8053"/>
                <a:gd name="T40" fmla="*/ 1459 w 8192"/>
                <a:gd name="T41" fmla="*/ 5970 h 8053"/>
                <a:gd name="T42" fmla="*/ 850 w 8192"/>
                <a:gd name="T43" fmla="*/ 2802 h 8053"/>
                <a:gd name="T44" fmla="*/ 2039 w 8192"/>
                <a:gd name="T45" fmla="*/ 2978 h 8053"/>
                <a:gd name="T46" fmla="*/ 1413 w 8192"/>
                <a:gd name="T47" fmla="*/ 2339 h 8053"/>
                <a:gd name="T48" fmla="*/ 1413 w 8192"/>
                <a:gd name="T49" fmla="*/ 1827 h 8053"/>
                <a:gd name="T50" fmla="*/ 6780 w 8192"/>
                <a:gd name="T51" fmla="*/ 1827 h 8053"/>
                <a:gd name="T52" fmla="*/ 6780 w 8192"/>
                <a:gd name="T53" fmla="*/ 2339 h 8053"/>
                <a:gd name="T54" fmla="*/ 6154 w 8192"/>
                <a:gd name="T55" fmla="*/ 2978 h 8053"/>
                <a:gd name="T56" fmla="*/ 7343 w 8192"/>
                <a:gd name="T57" fmla="*/ 2802 h 8053"/>
                <a:gd name="T58" fmla="*/ 6734 w 8192"/>
                <a:gd name="T59" fmla="*/ 5970 h 8053"/>
                <a:gd name="T60" fmla="*/ 6974 w 8192"/>
                <a:gd name="T61" fmla="*/ 5970 h 8053"/>
                <a:gd name="T62" fmla="*/ 7952 w 8192"/>
                <a:gd name="T63" fmla="*/ 5970 h 8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92" h="8053">
                  <a:moveTo>
                    <a:pt x="7583" y="5251"/>
                  </a:moveTo>
                  <a:lnTo>
                    <a:pt x="7583" y="2802"/>
                  </a:lnTo>
                  <a:cubicBezTo>
                    <a:pt x="7928" y="2745"/>
                    <a:pt x="8192" y="2444"/>
                    <a:pt x="8192" y="2083"/>
                  </a:cubicBezTo>
                  <a:cubicBezTo>
                    <a:pt x="8192" y="1681"/>
                    <a:pt x="7865" y="1354"/>
                    <a:pt x="7463" y="1354"/>
                  </a:cubicBezTo>
                  <a:cubicBezTo>
                    <a:pt x="7237" y="1354"/>
                    <a:pt x="7034" y="1457"/>
                    <a:pt x="6900" y="1619"/>
                  </a:cubicBezTo>
                  <a:lnTo>
                    <a:pt x="4096" y="0"/>
                  </a:lnTo>
                  <a:lnTo>
                    <a:pt x="1293" y="1619"/>
                  </a:lnTo>
                  <a:cubicBezTo>
                    <a:pt x="1159" y="1457"/>
                    <a:pt x="956" y="1354"/>
                    <a:pt x="730" y="1354"/>
                  </a:cubicBezTo>
                  <a:cubicBezTo>
                    <a:pt x="328" y="1354"/>
                    <a:pt x="0" y="1681"/>
                    <a:pt x="0" y="2083"/>
                  </a:cubicBezTo>
                  <a:cubicBezTo>
                    <a:pt x="0" y="2444"/>
                    <a:pt x="264" y="2745"/>
                    <a:pt x="610" y="2802"/>
                  </a:cubicBezTo>
                  <a:lnTo>
                    <a:pt x="610" y="5251"/>
                  </a:lnTo>
                  <a:cubicBezTo>
                    <a:pt x="264" y="5309"/>
                    <a:pt x="0" y="5609"/>
                    <a:pt x="0" y="5970"/>
                  </a:cubicBezTo>
                  <a:cubicBezTo>
                    <a:pt x="0" y="6373"/>
                    <a:pt x="328" y="6700"/>
                    <a:pt x="730" y="6700"/>
                  </a:cubicBezTo>
                  <a:cubicBezTo>
                    <a:pt x="956" y="6700"/>
                    <a:pt x="1159" y="6596"/>
                    <a:pt x="1293" y="6434"/>
                  </a:cubicBezTo>
                  <a:lnTo>
                    <a:pt x="4096" y="8053"/>
                  </a:lnTo>
                  <a:lnTo>
                    <a:pt x="6900" y="6434"/>
                  </a:lnTo>
                  <a:cubicBezTo>
                    <a:pt x="7034" y="6596"/>
                    <a:pt x="7237" y="6700"/>
                    <a:pt x="7463" y="6700"/>
                  </a:cubicBezTo>
                  <a:cubicBezTo>
                    <a:pt x="7865" y="6700"/>
                    <a:pt x="8192" y="6373"/>
                    <a:pt x="8192" y="5970"/>
                  </a:cubicBezTo>
                  <a:cubicBezTo>
                    <a:pt x="8192" y="5609"/>
                    <a:pt x="7928" y="5309"/>
                    <a:pt x="7583" y="5251"/>
                  </a:cubicBezTo>
                  <a:close/>
                  <a:moveTo>
                    <a:pt x="7463" y="1594"/>
                  </a:moveTo>
                  <a:cubicBezTo>
                    <a:pt x="7733" y="1594"/>
                    <a:pt x="7952" y="1813"/>
                    <a:pt x="7952" y="2083"/>
                  </a:cubicBezTo>
                  <a:cubicBezTo>
                    <a:pt x="7952" y="2353"/>
                    <a:pt x="7733" y="2572"/>
                    <a:pt x="7463" y="2572"/>
                  </a:cubicBezTo>
                  <a:cubicBezTo>
                    <a:pt x="7193" y="2572"/>
                    <a:pt x="6974" y="2353"/>
                    <a:pt x="6974" y="2083"/>
                  </a:cubicBezTo>
                  <a:cubicBezTo>
                    <a:pt x="6974" y="1813"/>
                    <a:pt x="7193" y="1594"/>
                    <a:pt x="7463" y="1594"/>
                  </a:cubicBezTo>
                  <a:close/>
                  <a:moveTo>
                    <a:pt x="241" y="2083"/>
                  </a:moveTo>
                  <a:cubicBezTo>
                    <a:pt x="241" y="1813"/>
                    <a:pt x="460" y="1594"/>
                    <a:pt x="730" y="1594"/>
                  </a:cubicBezTo>
                  <a:cubicBezTo>
                    <a:pt x="999" y="1594"/>
                    <a:pt x="1219" y="1813"/>
                    <a:pt x="1219" y="2083"/>
                  </a:cubicBezTo>
                  <a:cubicBezTo>
                    <a:pt x="1219" y="2353"/>
                    <a:pt x="999" y="2572"/>
                    <a:pt x="730" y="2572"/>
                  </a:cubicBezTo>
                  <a:cubicBezTo>
                    <a:pt x="460" y="2572"/>
                    <a:pt x="241" y="2353"/>
                    <a:pt x="241" y="2083"/>
                  </a:cubicBezTo>
                  <a:close/>
                  <a:moveTo>
                    <a:pt x="730" y="6459"/>
                  </a:moveTo>
                  <a:cubicBezTo>
                    <a:pt x="460" y="6459"/>
                    <a:pt x="241" y="6240"/>
                    <a:pt x="241" y="5970"/>
                  </a:cubicBezTo>
                  <a:cubicBezTo>
                    <a:pt x="241" y="5701"/>
                    <a:pt x="460" y="5481"/>
                    <a:pt x="730" y="5481"/>
                  </a:cubicBezTo>
                  <a:cubicBezTo>
                    <a:pt x="999" y="5481"/>
                    <a:pt x="1219" y="5701"/>
                    <a:pt x="1219" y="5970"/>
                  </a:cubicBezTo>
                  <a:cubicBezTo>
                    <a:pt x="1219" y="6240"/>
                    <a:pt x="999" y="6459"/>
                    <a:pt x="730" y="6459"/>
                  </a:cubicBezTo>
                  <a:close/>
                  <a:moveTo>
                    <a:pt x="6734" y="5970"/>
                  </a:moveTo>
                  <a:cubicBezTo>
                    <a:pt x="6734" y="6060"/>
                    <a:pt x="6750" y="6146"/>
                    <a:pt x="6780" y="6226"/>
                  </a:cubicBezTo>
                  <a:lnTo>
                    <a:pt x="4217" y="7706"/>
                  </a:lnTo>
                  <a:lnTo>
                    <a:pt x="4217" y="6333"/>
                  </a:lnTo>
                  <a:lnTo>
                    <a:pt x="3976" y="6333"/>
                  </a:lnTo>
                  <a:lnTo>
                    <a:pt x="3976" y="7706"/>
                  </a:lnTo>
                  <a:lnTo>
                    <a:pt x="1413" y="6226"/>
                  </a:lnTo>
                  <a:cubicBezTo>
                    <a:pt x="1443" y="6146"/>
                    <a:pt x="1459" y="6060"/>
                    <a:pt x="1459" y="5970"/>
                  </a:cubicBezTo>
                  <a:cubicBezTo>
                    <a:pt x="1459" y="5609"/>
                    <a:pt x="1195" y="5309"/>
                    <a:pt x="850" y="5251"/>
                  </a:cubicBezTo>
                  <a:lnTo>
                    <a:pt x="850" y="2802"/>
                  </a:lnTo>
                  <a:cubicBezTo>
                    <a:pt x="1027" y="2773"/>
                    <a:pt x="1183" y="2680"/>
                    <a:pt x="1293" y="2547"/>
                  </a:cubicBezTo>
                  <a:lnTo>
                    <a:pt x="2039" y="2978"/>
                  </a:lnTo>
                  <a:lnTo>
                    <a:pt x="2159" y="2769"/>
                  </a:lnTo>
                  <a:lnTo>
                    <a:pt x="1413" y="2339"/>
                  </a:lnTo>
                  <a:cubicBezTo>
                    <a:pt x="1443" y="2259"/>
                    <a:pt x="1459" y="2173"/>
                    <a:pt x="1459" y="2083"/>
                  </a:cubicBezTo>
                  <a:cubicBezTo>
                    <a:pt x="1459" y="1993"/>
                    <a:pt x="1443" y="1907"/>
                    <a:pt x="1413" y="1827"/>
                  </a:cubicBezTo>
                  <a:lnTo>
                    <a:pt x="4096" y="278"/>
                  </a:lnTo>
                  <a:lnTo>
                    <a:pt x="6780" y="1827"/>
                  </a:lnTo>
                  <a:cubicBezTo>
                    <a:pt x="6750" y="1907"/>
                    <a:pt x="6734" y="1993"/>
                    <a:pt x="6734" y="2083"/>
                  </a:cubicBezTo>
                  <a:cubicBezTo>
                    <a:pt x="6734" y="2173"/>
                    <a:pt x="6750" y="2259"/>
                    <a:pt x="6780" y="2339"/>
                  </a:cubicBezTo>
                  <a:lnTo>
                    <a:pt x="6034" y="2769"/>
                  </a:lnTo>
                  <a:lnTo>
                    <a:pt x="6154" y="2978"/>
                  </a:lnTo>
                  <a:lnTo>
                    <a:pt x="6900" y="2547"/>
                  </a:lnTo>
                  <a:cubicBezTo>
                    <a:pt x="7010" y="2680"/>
                    <a:pt x="7166" y="2773"/>
                    <a:pt x="7343" y="2802"/>
                  </a:cubicBezTo>
                  <a:lnTo>
                    <a:pt x="7343" y="5251"/>
                  </a:lnTo>
                  <a:cubicBezTo>
                    <a:pt x="6998" y="5309"/>
                    <a:pt x="6734" y="5609"/>
                    <a:pt x="6734" y="5970"/>
                  </a:cubicBezTo>
                  <a:close/>
                  <a:moveTo>
                    <a:pt x="7463" y="6459"/>
                  </a:moveTo>
                  <a:cubicBezTo>
                    <a:pt x="7193" y="6459"/>
                    <a:pt x="6974" y="6240"/>
                    <a:pt x="6974" y="5970"/>
                  </a:cubicBezTo>
                  <a:cubicBezTo>
                    <a:pt x="6974" y="5701"/>
                    <a:pt x="7193" y="5481"/>
                    <a:pt x="7463" y="5481"/>
                  </a:cubicBezTo>
                  <a:cubicBezTo>
                    <a:pt x="7733" y="5481"/>
                    <a:pt x="7952" y="5701"/>
                    <a:pt x="7952" y="5970"/>
                  </a:cubicBezTo>
                  <a:cubicBezTo>
                    <a:pt x="7952" y="6240"/>
                    <a:pt x="7733" y="6459"/>
                    <a:pt x="7463" y="645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42" name="Rectangle 6"/>
            <p:cNvSpPr>
              <a:spLocks noChangeArrowheads="1"/>
            </p:cNvSpPr>
            <p:nvPr/>
          </p:nvSpPr>
          <p:spPr bwMode="auto">
            <a:xfrm>
              <a:off x="13435101" y="4147577"/>
              <a:ext cx="125415" cy="12699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43" name="Rectangle 7"/>
            <p:cNvSpPr>
              <a:spLocks noChangeArrowheads="1"/>
            </p:cNvSpPr>
            <p:nvPr/>
          </p:nvSpPr>
          <p:spPr bwMode="auto">
            <a:xfrm>
              <a:off x="13435101" y="4399990"/>
              <a:ext cx="125415" cy="12541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44" name="Rectangle 8"/>
            <p:cNvSpPr>
              <a:spLocks noChangeArrowheads="1"/>
            </p:cNvSpPr>
            <p:nvPr/>
          </p:nvSpPr>
          <p:spPr bwMode="auto">
            <a:xfrm>
              <a:off x="16968881" y="4399990"/>
              <a:ext cx="125415" cy="12541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45" name="Rectangle 9"/>
            <p:cNvSpPr>
              <a:spLocks noChangeArrowheads="1"/>
            </p:cNvSpPr>
            <p:nvPr/>
          </p:nvSpPr>
          <p:spPr bwMode="auto">
            <a:xfrm>
              <a:off x="16968881" y="4147577"/>
              <a:ext cx="125415" cy="12699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46" name="Rectangle 10"/>
            <p:cNvSpPr>
              <a:spLocks noChangeArrowheads="1"/>
            </p:cNvSpPr>
            <p:nvPr/>
          </p:nvSpPr>
          <p:spPr bwMode="auto">
            <a:xfrm>
              <a:off x="13435101" y="7886142"/>
              <a:ext cx="125415" cy="12699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47" name="Rectangle 11"/>
            <p:cNvSpPr>
              <a:spLocks noChangeArrowheads="1"/>
            </p:cNvSpPr>
            <p:nvPr/>
          </p:nvSpPr>
          <p:spPr bwMode="auto">
            <a:xfrm>
              <a:off x="13435101" y="7633735"/>
              <a:ext cx="125415" cy="12699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16968881" y="7633735"/>
              <a:ext cx="125415" cy="12699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16968881" y="7886142"/>
              <a:ext cx="125415" cy="12699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50" name="Freeform 15"/>
            <p:cNvSpPr/>
            <p:nvPr/>
          </p:nvSpPr>
          <p:spPr bwMode="auto">
            <a:xfrm>
              <a:off x="16057655" y="7162242"/>
              <a:ext cx="296862" cy="242888"/>
            </a:xfrm>
            <a:custGeom>
              <a:avLst/>
              <a:gdLst>
                <a:gd name="T0" fmla="*/ 0 w 187"/>
                <a:gd name="T1" fmla="*/ 85 h 153"/>
                <a:gd name="T2" fmla="*/ 147 w 187"/>
                <a:gd name="T3" fmla="*/ 0 h 153"/>
                <a:gd name="T4" fmla="*/ 187 w 187"/>
                <a:gd name="T5" fmla="*/ 69 h 153"/>
                <a:gd name="T6" fmla="*/ 40 w 187"/>
                <a:gd name="T7" fmla="*/ 153 h 153"/>
                <a:gd name="T8" fmla="*/ 0 w 187"/>
                <a:gd name="T9" fmla="*/ 8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53">
                  <a:moveTo>
                    <a:pt x="0" y="85"/>
                  </a:moveTo>
                  <a:lnTo>
                    <a:pt x="147" y="0"/>
                  </a:lnTo>
                  <a:lnTo>
                    <a:pt x="187" y="69"/>
                  </a:lnTo>
                  <a:lnTo>
                    <a:pt x="40" y="153"/>
                  </a:lnTo>
                  <a:lnTo>
                    <a:pt x="0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51" name="Freeform 16"/>
            <p:cNvSpPr/>
            <p:nvPr/>
          </p:nvSpPr>
          <p:spPr bwMode="auto">
            <a:xfrm>
              <a:off x="15838580" y="7359092"/>
              <a:ext cx="173037" cy="173036"/>
            </a:xfrm>
            <a:custGeom>
              <a:avLst/>
              <a:gdLst>
                <a:gd name="T0" fmla="*/ 0 w 109"/>
                <a:gd name="T1" fmla="*/ 40 h 109"/>
                <a:gd name="T2" fmla="*/ 69 w 109"/>
                <a:gd name="T3" fmla="*/ 0 h 109"/>
                <a:gd name="T4" fmla="*/ 109 w 109"/>
                <a:gd name="T5" fmla="*/ 69 h 109"/>
                <a:gd name="T6" fmla="*/ 40 w 109"/>
                <a:gd name="T7" fmla="*/ 109 h 109"/>
                <a:gd name="T8" fmla="*/ 0 w 109"/>
                <a:gd name="T9" fmla="*/ 4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9">
                  <a:moveTo>
                    <a:pt x="0" y="40"/>
                  </a:moveTo>
                  <a:lnTo>
                    <a:pt x="69" y="0"/>
                  </a:lnTo>
                  <a:lnTo>
                    <a:pt x="109" y="69"/>
                  </a:lnTo>
                  <a:lnTo>
                    <a:pt x="40" y="109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52" name="Freeform 17"/>
            <p:cNvSpPr/>
            <p:nvPr/>
          </p:nvSpPr>
          <p:spPr bwMode="auto">
            <a:xfrm>
              <a:off x="16067180" y="4760351"/>
              <a:ext cx="171453" cy="171453"/>
            </a:xfrm>
            <a:custGeom>
              <a:avLst/>
              <a:gdLst>
                <a:gd name="T0" fmla="*/ 0 w 108"/>
                <a:gd name="T1" fmla="*/ 68 h 108"/>
                <a:gd name="T2" fmla="*/ 39 w 108"/>
                <a:gd name="T3" fmla="*/ 0 h 108"/>
                <a:gd name="T4" fmla="*/ 108 w 108"/>
                <a:gd name="T5" fmla="*/ 39 h 108"/>
                <a:gd name="T6" fmla="*/ 69 w 108"/>
                <a:gd name="T7" fmla="*/ 108 h 108"/>
                <a:gd name="T8" fmla="*/ 0 w 108"/>
                <a:gd name="T9" fmla="*/ 6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0" y="68"/>
                  </a:moveTo>
                  <a:lnTo>
                    <a:pt x="39" y="0"/>
                  </a:lnTo>
                  <a:lnTo>
                    <a:pt x="108" y="39"/>
                  </a:lnTo>
                  <a:lnTo>
                    <a:pt x="69" y="108"/>
                  </a:lnTo>
                  <a:lnTo>
                    <a:pt x="0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53" name="Freeform 18"/>
            <p:cNvSpPr/>
            <p:nvPr/>
          </p:nvSpPr>
          <p:spPr bwMode="auto">
            <a:xfrm>
              <a:off x="15427418" y="4390465"/>
              <a:ext cx="374650" cy="288926"/>
            </a:xfrm>
            <a:custGeom>
              <a:avLst/>
              <a:gdLst>
                <a:gd name="T0" fmla="*/ 0 w 236"/>
                <a:gd name="T1" fmla="*/ 69 h 182"/>
                <a:gd name="T2" fmla="*/ 39 w 236"/>
                <a:gd name="T3" fmla="*/ 0 h 182"/>
                <a:gd name="T4" fmla="*/ 236 w 236"/>
                <a:gd name="T5" fmla="*/ 113 h 182"/>
                <a:gd name="T6" fmla="*/ 196 w 236"/>
                <a:gd name="T7" fmla="*/ 182 h 182"/>
                <a:gd name="T8" fmla="*/ 0 w 236"/>
                <a:gd name="T9" fmla="*/ 6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82">
                  <a:moveTo>
                    <a:pt x="0" y="69"/>
                  </a:moveTo>
                  <a:lnTo>
                    <a:pt x="39" y="0"/>
                  </a:lnTo>
                  <a:lnTo>
                    <a:pt x="236" y="113"/>
                  </a:lnTo>
                  <a:lnTo>
                    <a:pt x="196" y="182"/>
                  </a:lnTo>
                  <a:lnTo>
                    <a:pt x="0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54" name="Freeform 19"/>
            <p:cNvSpPr/>
            <p:nvPr/>
          </p:nvSpPr>
          <p:spPr bwMode="auto">
            <a:xfrm>
              <a:off x="15848106" y="4633353"/>
              <a:ext cx="173037" cy="173036"/>
            </a:xfrm>
            <a:custGeom>
              <a:avLst/>
              <a:gdLst>
                <a:gd name="T0" fmla="*/ 0 w 109"/>
                <a:gd name="T1" fmla="*/ 69 h 109"/>
                <a:gd name="T2" fmla="*/ 40 w 109"/>
                <a:gd name="T3" fmla="*/ 0 h 109"/>
                <a:gd name="T4" fmla="*/ 109 w 109"/>
                <a:gd name="T5" fmla="*/ 40 h 109"/>
                <a:gd name="T6" fmla="*/ 69 w 109"/>
                <a:gd name="T7" fmla="*/ 109 h 109"/>
                <a:gd name="T8" fmla="*/ 0 w 109"/>
                <a:gd name="T9" fmla="*/ 6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9">
                  <a:moveTo>
                    <a:pt x="0" y="69"/>
                  </a:moveTo>
                  <a:lnTo>
                    <a:pt x="40" y="0"/>
                  </a:lnTo>
                  <a:lnTo>
                    <a:pt x="109" y="40"/>
                  </a:lnTo>
                  <a:lnTo>
                    <a:pt x="69" y="109"/>
                  </a:lnTo>
                  <a:lnTo>
                    <a:pt x="0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14363789" y="5041341"/>
              <a:ext cx="1801819" cy="2078042"/>
              <a:chOff x="14363765" y="5041336"/>
              <a:chExt cx="1801812" cy="2078038"/>
            </a:xfrm>
            <a:grpFill/>
          </p:grpSpPr>
          <p:sp>
            <p:nvSpPr>
              <p:cNvPr id="60" name="Freeform 14"/>
              <p:cNvSpPr>
                <a:spLocks noEditPoints="1"/>
              </p:cNvSpPr>
              <p:nvPr/>
            </p:nvSpPr>
            <p:spPr bwMode="auto">
              <a:xfrm>
                <a:off x="14363765" y="5041336"/>
                <a:ext cx="1801812" cy="2078038"/>
              </a:xfrm>
              <a:custGeom>
                <a:avLst/>
                <a:gdLst>
                  <a:gd name="T0" fmla="*/ 1135 w 1135"/>
                  <a:gd name="T1" fmla="*/ 327 h 1309"/>
                  <a:gd name="T2" fmla="*/ 568 w 1135"/>
                  <a:gd name="T3" fmla="*/ 0 h 1309"/>
                  <a:gd name="T4" fmla="*/ 0 w 1135"/>
                  <a:gd name="T5" fmla="*/ 327 h 1309"/>
                  <a:gd name="T6" fmla="*/ 0 w 1135"/>
                  <a:gd name="T7" fmla="*/ 982 h 1309"/>
                  <a:gd name="T8" fmla="*/ 568 w 1135"/>
                  <a:gd name="T9" fmla="*/ 1309 h 1309"/>
                  <a:gd name="T10" fmla="*/ 1135 w 1135"/>
                  <a:gd name="T11" fmla="*/ 982 h 1309"/>
                  <a:gd name="T12" fmla="*/ 1135 w 1135"/>
                  <a:gd name="T13" fmla="*/ 327 h 1309"/>
                  <a:gd name="T14" fmla="*/ 528 w 1135"/>
                  <a:gd name="T15" fmla="*/ 1194 h 1309"/>
                  <a:gd name="T16" fmla="*/ 80 w 1135"/>
                  <a:gd name="T17" fmla="*/ 936 h 1309"/>
                  <a:gd name="T18" fmla="*/ 80 w 1135"/>
                  <a:gd name="T19" fmla="*/ 419 h 1309"/>
                  <a:gd name="T20" fmla="*/ 528 w 1135"/>
                  <a:gd name="T21" fmla="*/ 677 h 1309"/>
                  <a:gd name="T22" fmla="*/ 528 w 1135"/>
                  <a:gd name="T23" fmla="*/ 1194 h 1309"/>
                  <a:gd name="T24" fmla="*/ 119 w 1135"/>
                  <a:gd name="T25" fmla="*/ 350 h 1309"/>
                  <a:gd name="T26" fmla="*/ 568 w 1135"/>
                  <a:gd name="T27" fmla="*/ 92 h 1309"/>
                  <a:gd name="T28" fmla="*/ 1016 w 1135"/>
                  <a:gd name="T29" fmla="*/ 350 h 1309"/>
                  <a:gd name="T30" fmla="*/ 568 w 1135"/>
                  <a:gd name="T31" fmla="*/ 609 h 1309"/>
                  <a:gd name="T32" fmla="*/ 119 w 1135"/>
                  <a:gd name="T33" fmla="*/ 350 h 1309"/>
                  <a:gd name="T34" fmla="*/ 1056 w 1135"/>
                  <a:gd name="T35" fmla="*/ 936 h 1309"/>
                  <a:gd name="T36" fmla="*/ 608 w 1135"/>
                  <a:gd name="T37" fmla="*/ 1194 h 1309"/>
                  <a:gd name="T38" fmla="*/ 608 w 1135"/>
                  <a:gd name="T39" fmla="*/ 677 h 1309"/>
                  <a:gd name="T40" fmla="*/ 1056 w 1135"/>
                  <a:gd name="T41" fmla="*/ 419 h 1309"/>
                  <a:gd name="T42" fmla="*/ 1056 w 1135"/>
                  <a:gd name="T43" fmla="*/ 936 h 1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5" h="1309">
                    <a:moveTo>
                      <a:pt x="1135" y="327"/>
                    </a:moveTo>
                    <a:lnTo>
                      <a:pt x="568" y="0"/>
                    </a:lnTo>
                    <a:lnTo>
                      <a:pt x="0" y="327"/>
                    </a:lnTo>
                    <a:lnTo>
                      <a:pt x="0" y="982"/>
                    </a:lnTo>
                    <a:lnTo>
                      <a:pt x="568" y="1309"/>
                    </a:lnTo>
                    <a:lnTo>
                      <a:pt x="1135" y="982"/>
                    </a:lnTo>
                    <a:lnTo>
                      <a:pt x="1135" y="327"/>
                    </a:lnTo>
                    <a:close/>
                    <a:moveTo>
                      <a:pt x="528" y="1194"/>
                    </a:moveTo>
                    <a:lnTo>
                      <a:pt x="80" y="936"/>
                    </a:lnTo>
                    <a:lnTo>
                      <a:pt x="80" y="419"/>
                    </a:lnTo>
                    <a:lnTo>
                      <a:pt x="528" y="677"/>
                    </a:lnTo>
                    <a:lnTo>
                      <a:pt x="528" y="1194"/>
                    </a:lnTo>
                    <a:close/>
                    <a:moveTo>
                      <a:pt x="119" y="350"/>
                    </a:moveTo>
                    <a:lnTo>
                      <a:pt x="568" y="92"/>
                    </a:lnTo>
                    <a:lnTo>
                      <a:pt x="1016" y="350"/>
                    </a:lnTo>
                    <a:lnTo>
                      <a:pt x="568" y="609"/>
                    </a:lnTo>
                    <a:lnTo>
                      <a:pt x="119" y="350"/>
                    </a:lnTo>
                    <a:close/>
                    <a:moveTo>
                      <a:pt x="1056" y="936"/>
                    </a:moveTo>
                    <a:lnTo>
                      <a:pt x="608" y="1194"/>
                    </a:lnTo>
                    <a:lnTo>
                      <a:pt x="608" y="677"/>
                    </a:lnTo>
                    <a:lnTo>
                      <a:pt x="1056" y="419"/>
                    </a:lnTo>
                    <a:lnTo>
                      <a:pt x="1056" y="9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  <p:sp>
            <p:nvSpPr>
              <p:cNvPr id="61" name="Rectangle 20"/>
              <p:cNvSpPr>
                <a:spLocks noChangeArrowheads="1"/>
              </p:cNvSpPr>
              <p:nvPr/>
            </p:nvSpPr>
            <p:spPr bwMode="auto">
              <a:xfrm>
                <a:off x="15782990" y="6331974"/>
                <a:ext cx="125412" cy="1270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  <p:sp>
            <p:nvSpPr>
              <p:cNvPr id="62" name="Rectangle 21"/>
              <p:cNvSpPr>
                <a:spLocks noChangeArrowheads="1"/>
              </p:cNvSpPr>
              <p:nvPr/>
            </p:nvSpPr>
            <p:spPr bwMode="auto">
              <a:xfrm>
                <a:off x="15782990" y="5954149"/>
                <a:ext cx="125412" cy="2524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endParaRPr>
              </a:p>
            </p:txBody>
          </p:sp>
        </p:grpSp>
        <p:sp>
          <p:nvSpPr>
            <p:cNvPr id="56" name="Rectangle 22"/>
            <p:cNvSpPr>
              <a:spLocks noChangeArrowheads="1"/>
            </p:cNvSpPr>
            <p:nvPr/>
          </p:nvSpPr>
          <p:spPr bwMode="auto">
            <a:xfrm>
              <a:off x="16652968" y="6017654"/>
              <a:ext cx="126999" cy="12541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57" name="Rectangle 23"/>
            <p:cNvSpPr>
              <a:spLocks noChangeArrowheads="1"/>
            </p:cNvSpPr>
            <p:nvPr/>
          </p:nvSpPr>
          <p:spPr bwMode="auto">
            <a:xfrm>
              <a:off x="16400554" y="6017654"/>
              <a:ext cx="126999" cy="12541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58" name="Rectangle 24"/>
            <p:cNvSpPr>
              <a:spLocks noChangeArrowheads="1"/>
            </p:cNvSpPr>
            <p:nvPr/>
          </p:nvSpPr>
          <p:spPr bwMode="auto">
            <a:xfrm>
              <a:off x="14003422" y="6017660"/>
              <a:ext cx="125415" cy="12541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59" name="Rectangle 25"/>
            <p:cNvSpPr>
              <a:spLocks noChangeArrowheads="1"/>
            </p:cNvSpPr>
            <p:nvPr/>
          </p:nvSpPr>
          <p:spPr bwMode="auto">
            <a:xfrm>
              <a:off x="13750990" y="6017648"/>
              <a:ext cx="125415" cy="12541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96967" y="3854993"/>
            <a:ext cx="447386" cy="446434"/>
            <a:chOff x="-6030915" y="3451224"/>
            <a:chExt cx="4468816" cy="4459290"/>
          </a:xfrm>
          <a:gradFill>
            <a:gsLst>
              <a:gs pos="2000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1"/>
          </a:gradFill>
        </p:grpSpPr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-5838827" y="5207002"/>
              <a:ext cx="1190627" cy="1255716"/>
            </a:xfrm>
            <a:custGeom>
              <a:avLst/>
              <a:gdLst>
                <a:gd name="T0" fmla="*/ 2247 w 2269"/>
                <a:gd name="T1" fmla="*/ 156 h 2394"/>
                <a:gd name="T2" fmla="*/ 2135 w 2269"/>
                <a:gd name="T3" fmla="*/ 82 h 2394"/>
                <a:gd name="T4" fmla="*/ 986 w 2269"/>
                <a:gd name="T5" fmla="*/ 5 h 2394"/>
                <a:gd name="T6" fmla="*/ 850 w 2269"/>
                <a:gd name="T7" fmla="*/ 92 h 2394"/>
                <a:gd name="T8" fmla="*/ 22 w 2269"/>
                <a:gd name="T9" fmla="*/ 2208 h 2394"/>
                <a:gd name="T10" fmla="*/ 66 w 2269"/>
                <a:gd name="T11" fmla="*/ 2366 h 2394"/>
                <a:gd name="T12" fmla="*/ 149 w 2269"/>
                <a:gd name="T13" fmla="*/ 2394 h 2394"/>
                <a:gd name="T14" fmla="*/ 231 w 2269"/>
                <a:gd name="T15" fmla="*/ 2367 h 2394"/>
                <a:gd name="T16" fmla="*/ 918 w 2269"/>
                <a:gd name="T17" fmla="*/ 1851 h 2394"/>
                <a:gd name="T18" fmla="*/ 1318 w 2269"/>
                <a:gd name="T19" fmla="*/ 1931 h 2394"/>
                <a:gd name="T20" fmla="*/ 1473 w 2269"/>
                <a:gd name="T21" fmla="*/ 1846 h 2394"/>
                <a:gd name="T22" fmla="*/ 2241 w 2269"/>
                <a:gd name="T23" fmla="*/ 291 h 2394"/>
                <a:gd name="T24" fmla="*/ 2247 w 2269"/>
                <a:gd name="T25" fmla="*/ 156 h 2394"/>
                <a:gd name="T26" fmla="*/ 1259 w 2269"/>
                <a:gd name="T27" fmla="*/ 1641 h 2394"/>
                <a:gd name="T28" fmla="*/ 912 w 2269"/>
                <a:gd name="T29" fmla="*/ 1572 h 2394"/>
                <a:gd name="T30" fmla="*/ 803 w 2269"/>
                <a:gd name="T31" fmla="*/ 1596 h 2394"/>
                <a:gd name="T32" fmla="*/ 451 w 2269"/>
                <a:gd name="T33" fmla="*/ 1860 h 2394"/>
                <a:gd name="T34" fmla="*/ 1068 w 2269"/>
                <a:gd name="T35" fmla="*/ 284 h 2394"/>
                <a:gd name="T36" fmla="*/ 1892 w 2269"/>
                <a:gd name="T37" fmla="*/ 339 h 2394"/>
                <a:gd name="T38" fmla="*/ 1259 w 2269"/>
                <a:gd name="T39" fmla="*/ 1641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69" h="2394">
                  <a:moveTo>
                    <a:pt x="2247" y="156"/>
                  </a:moveTo>
                  <a:cubicBezTo>
                    <a:pt x="2225" y="113"/>
                    <a:pt x="2183" y="85"/>
                    <a:pt x="2135" y="82"/>
                  </a:cubicBezTo>
                  <a:lnTo>
                    <a:pt x="986" y="5"/>
                  </a:lnTo>
                  <a:cubicBezTo>
                    <a:pt x="927" y="0"/>
                    <a:pt x="872" y="36"/>
                    <a:pt x="850" y="92"/>
                  </a:cubicBezTo>
                  <a:lnTo>
                    <a:pt x="22" y="2208"/>
                  </a:lnTo>
                  <a:cubicBezTo>
                    <a:pt x="0" y="2265"/>
                    <a:pt x="18" y="2329"/>
                    <a:pt x="66" y="2366"/>
                  </a:cubicBezTo>
                  <a:cubicBezTo>
                    <a:pt x="91" y="2385"/>
                    <a:pt x="120" y="2394"/>
                    <a:pt x="149" y="2394"/>
                  </a:cubicBezTo>
                  <a:cubicBezTo>
                    <a:pt x="178" y="2394"/>
                    <a:pt x="207" y="2385"/>
                    <a:pt x="231" y="2367"/>
                  </a:cubicBezTo>
                  <a:lnTo>
                    <a:pt x="918" y="1851"/>
                  </a:lnTo>
                  <a:lnTo>
                    <a:pt x="1318" y="1931"/>
                  </a:lnTo>
                  <a:cubicBezTo>
                    <a:pt x="1384" y="1944"/>
                    <a:pt x="1449" y="1909"/>
                    <a:pt x="1473" y="1846"/>
                  </a:cubicBezTo>
                  <a:cubicBezTo>
                    <a:pt x="1688" y="1283"/>
                    <a:pt x="1946" y="760"/>
                    <a:pt x="2241" y="291"/>
                  </a:cubicBezTo>
                  <a:cubicBezTo>
                    <a:pt x="2267" y="250"/>
                    <a:pt x="2269" y="199"/>
                    <a:pt x="2247" y="156"/>
                  </a:cubicBezTo>
                  <a:close/>
                  <a:moveTo>
                    <a:pt x="1259" y="1641"/>
                  </a:moveTo>
                  <a:lnTo>
                    <a:pt x="912" y="1572"/>
                  </a:lnTo>
                  <a:cubicBezTo>
                    <a:pt x="874" y="1564"/>
                    <a:pt x="834" y="1573"/>
                    <a:pt x="803" y="1596"/>
                  </a:cubicBezTo>
                  <a:lnTo>
                    <a:pt x="451" y="1860"/>
                  </a:lnTo>
                  <a:lnTo>
                    <a:pt x="1068" y="284"/>
                  </a:lnTo>
                  <a:lnTo>
                    <a:pt x="1892" y="339"/>
                  </a:lnTo>
                  <a:cubicBezTo>
                    <a:pt x="1654" y="741"/>
                    <a:pt x="1442" y="1178"/>
                    <a:pt x="1259" y="164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65" name="Freeform 9"/>
            <p:cNvSpPr>
              <a:spLocks noEditPoints="1"/>
            </p:cNvSpPr>
            <p:nvPr/>
          </p:nvSpPr>
          <p:spPr bwMode="auto">
            <a:xfrm>
              <a:off x="-4581527" y="6534154"/>
              <a:ext cx="1260476" cy="1182685"/>
            </a:xfrm>
            <a:custGeom>
              <a:avLst/>
              <a:gdLst>
                <a:gd name="T0" fmla="*/ 2399 w 2403"/>
                <a:gd name="T1" fmla="*/ 1283 h 2256"/>
                <a:gd name="T2" fmla="*/ 2322 w 2403"/>
                <a:gd name="T3" fmla="*/ 134 h 2256"/>
                <a:gd name="T4" fmla="*/ 2248 w 2403"/>
                <a:gd name="T5" fmla="*/ 22 h 2256"/>
                <a:gd name="T6" fmla="*/ 2113 w 2403"/>
                <a:gd name="T7" fmla="*/ 28 h 2256"/>
                <a:gd name="T8" fmla="*/ 558 w 2403"/>
                <a:gd name="T9" fmla="*/ 796 h 2256"/>
                <a:gd name="T10" fmla="*/ 472 w 2403"/>
                <a:gd name="T11" fmla="*/ 950 h 2256"/>
                <a:gd name="T12" fmla="*/ 552 w 2403"/>
                <a:gd name="T13" fmla="*/ 1351 h 2256"/>
                <a:gd name="T14" fmla="*/ 37 w 2403"/>
                <a:gd name="T15" fmla="*/ 2038 h 2256"/>
                <a:gd name="T16" fmla="*/ 38 w 2403"/>
                <a:gd name="T17" fmla="*/ 2202 h 2256"/>
                <a:gd name="T18" fmla="*/ 146 w 2403"/>
                <a:gd name="T19" fmla="*/ 2256 h 2256"/>
                <a:gd name="T20" fmla="*/ 196 w 2403"/>
                <a:gd name="T21" fmla="*/ 2247 h 2256"/>
                <a:gd name="T22" fmla="*/ 2312 w 2403"/>
                <a:gd name="T23" fmla="*/ 1419 h 2256"/>
                <a:gd name="T24" fmla="*/ 2399 w 2403"/>
                <a:gd name="T25" fmla="*/ 1283 h 2256"/>
                <a:gd name="T26" fmla="*/ 543 w 2403"/>
                <a:gd name="T27" fmla="*/ 1818 h 2256"/>
                <a:gd name="T28" fmla="*/ 807 w 2403"/>
                <a:gd name="T29" fmla="*/ 1466 h 2256"/>
                <a:gd name="T30" fmla="*/ 832 w 2403"/>
                <a:gd name="T31" fmla="*/ 1357 h 2256"/>
                <a:gd name="T32" fmla="*/ 762 w 2403"/>
                <a:gd name="T33" fmla="*/ 1009 h 2256"/>
                <a:gd name="T34" fmla="*/ 2064 w 2403"/>
                <a:gd name="T35" fmla="*/ 377 h 2256"/>
                <a:gd name="T36" fmla="*/ 2119 w 2403"/>
                <a:gd name="T37" fmla="*/ 1201 h 2256"/>
                <a:gd name="T38" fmla="*/ 543 w 2403"/>
                <a:gd name="T39" fmla="*/ 1818 h 2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3" h="2256">
                  <a:moveTo>
                    <a:pt x="2399" y="1283"/>
                  </a:moveTo>
                  <a:lnTo>
                    <a:pt x="2322" y="134"/>
                  </a:lnTo>
                  <a:cubicBezTo>
                    <a:pt x="2319" y="86"/>
                    <a:pt x="2291" y="43"/>
                    <a:pt x="2248" y="22"/>
                  </a:cubicBezTo>
                  <a:cubicBezTo>
                    <a:pt x="2205" y="0"/>
                    <a:pt x="2154" y="2"/>
                    <a:pt x="2113" y="28"/>
                  </a:cubicBezTo>
                  <a:cubicBezTo>
                    <a:pt x="1644" y="323"/>
                    <a:pt x="1120" y="581"/>
                    <a:pt x="558" y="796"/>
                  </a:cubicBezTo>
                  <a:cubicBezTo>
                    <a:pt x="495" y="820"/>
                    <a:pt x="459" y="885"/>
                    <a:pt x="472" y="950"/>
                  </a:cubicBezTo>
                  <a:lnTo>
                    <a:pt x="552" y="1351"/>
                  </a:lnTo>
                  <a:lnTo>
                    <a:pt x="37" y="2038"/>
                  </a:lnTo>
                  <a:cubicBezTo>
                    <a:pt x="0" y="2087"/>
                    <a:pt x="1" y="2154"/>
                    <a:pt x="38" y="2202"/>
                  </a:cubicBezTo>
                  <a:cubicBezTo>
                    <a:pt x="64" y="2237"/>
                    <a:pt x="104" y="2256"/>
                    <a:pt x="146" y="2256"/>
                  </a:cubicBezTo>
                  <a:cubicBezTo>
                    <a:pt x="163" y="2256"/>
                    <a:pt x="180" y="2253"/>
                    <a:pt x="196" y="2247"/>
                  </a:cubicBezTo>
                  <a:lnTo>
                    <a:pt x="2312" y="1419"/>
                  </a:lnTo>
                  <a:cubicBezTo>
                    <a:pt x="2368" y="1397"/>
                    <a:pt x="2403" y="1342"/>
                    <a:pt x="2399" y="1283"/>
                  </a:cubicBezTo>
                  <a:close/>
                  <a:moveTo>
                    <a:pt x="543" y="1818"/>
                  </a:moveTo>
                  <a:lnTo>
                    <a:pt x="807" y="1466"/>
                  </a:lnTo>
                  <a:cubicBezTo>
                    <a:pt x="831" y="1435"/>
                    <a:pt x="840" y="1395"/>
                    <a:pt x="832" y="1357"/>
                  </a:cubicBezTo>
                  <a:lnTo>
                    <a:pt x="762" y="1009"/>
                  </a:lnTo>
                  <a:cubicBezTo>
                    <a:pt x="1226" y="827"/>
                    <a:pt x="1662" y="614"/>
                    <a:pt x="2064" y="377"/>
                  </a:cubicBezTo>
                  <a:lnTo>
                    <a:pt x="2119" y="1201"/>
                  </a:lnTo>
                  <a:lnTo>
                    <a:pt x="543" y="181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66" name="Freeform 10"/>
            <p:cNvSpPr>
              <a:spLocks noEditPoints="1"/>
            </p:cNvSpPr>
            <p:nvPr/>
          </p:nvSpPr>
          <p:spPr bwMode="auto">
            <a:xfrm>
              <a:off x="-5114927" y="5762623"/>
              <a:ext cx="1239842" cy="1230311"/>
            </a:xfrm>
            <a:custGeom>
              <a:avLst/>
              <a:gdLst>
                <a:gd name="T0" fmla="*/ 2224 w 2360"/>
                <a:gd name="T1" fmla="*/ 0 h 2347"/>
                <a:gd name="T2" fmla="*/ 1304 w 2360"/>
                <a:gd name="T3" fmla="*/ 0 h 2347"/>
                <a:gd name="T4" fmla="*/ 1184 w 2360"/>
                <a:gd name="T5" fmla="*/ 70 h 2347"/>
                <a:gd name="T6" fmla="*/ 30 w 2360"/>
                <a:gd name="T7" fmla="*/ 2144 h 2347"/>
                <a:gd name="T8" fmla="*/ 54 w 2360"/>
                <a:gd name="T9" fmla="*/ 2309 h 2347"/>
                <a:gd name="T10" fmla="*/ 149 w 2360"/>
                <a:gd name="T11" fmla="*/ 2347 h 2347"/>
                <a:gd name="T12" fmla="*/ 220 w 2360"/>
                <a:gd name="T13" fmla="*/ 2327 h 2347"/>
                <a:gd name="T14" fmla="*/ 2294 w 2360"/>
                <a:gd name="T15" fmla="*/ 1072 h 2347"/>
                <a:gd name="T16" fmla="*/ 2360 w 2360"/>
                <a:gd name="T17" fmla="*/ 955 h 2347"/>
                <a:gd name="T18" fmla="*/ 2360 w 2360"/>
                <a:gd name="T19" fmla="*/ 136 h 2347"/>
                <a:gd name="T20" fmla="*/ 2224 w 2360"/>
                <a:gd name="T21" fmla="*/ 0 h 2347"/>
                <a:gd name="T22" fmla="*/ 2087 w 2360"/>
                <a:gd name="T23" fmla="*/ 878 h 2347"/>
                <a:gd name="T24" fmla="*/ 519 w 2360"/>
                <a:gd name="T25" fmla="*/ 1828 h 2347"/>
                <a:gd name="T26" fmla="*/ 1384 w 2360"/>
                <a:gd name="T27" fmla="*/ 273 h 2347"/>
                <a:gd name="T28" fmla="*/ 1384 w 2360"/>
                <a:gd name="T29" fmla="*/ 273 h 2347"/>
                <a:gd name="T30" fmla="*/ 2087 w 2360"/>
                <a:gd name="T31" fmla="*/ 273 h 2347"/>
                <a:gd name="T32" fmla="*/ 2087 w 2360"/>
                <a:gd name="T33" fmla="*/ 878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0" h="2347">
                  <a:moveTo>
                    <a:pt x="2224" y="0"/>
                  </a:moveTo>
                  <a:lnTo>
                    <a:pt x="1304" y="0"/>
                  </a:lnTo>
                  <a:cubicBezTo>
                    <a:pt x="1254" y="0"/>
                    <a:pt x="1209" y="26"/>
                    <a:pt x="1184" y="70"/>
                  </a:cubicBezTo>
                  <a:lnTo>
                    <a:pt x="30" y="2144"/>
                  </a:lnTo>
                  <a:cubicBezTo>
                    <a:pt x="0" y="2198"/>
                    <a:pt x="10" y="2266"/>
                    <a:pt x="54" y="2309"/>
                  </a:cubicBezTo>
                  <a:cubicBezTo>
                    <a:pt x="80" y="2334"/>
                    <a:pt x="115" y="2347"/>
                    <a:pt x="149" y="2347"/>
                  </a:cubicBezTo>
                  <a:cubicBezTo>
                    <a:pt x="173" y="2347"/>
                    <a:pt x="198" y="2341"/>
                    <a:pt x="220" y="2327"/>
                  </a:cubicBezTo>
                  <a:lnTo>
                    <a:pt x="2294" y="1072"/>
                  </a:lnTo>
                  <a:cubicBezTo>
                    <a:pt x="2335" y="1047"/>
                    <a:pt x="2360" y="1003"/>
                    <a:pt x="2360" y="955"/>
                  </a:cubicBezTo>
                  <a:lnTo>
                    <a:pt x="2360" y="136"/>
                  </a:lnTo>
                  <a:cubicBezTo>
                    <a:pt x="2360" y="61"/>
                    <a:pt x="2299" y="0"/>
                    <a:pt x="2224" y="0"/>
                  </a:cubicBezTo>
                  <a:close/>
                  <a:moveTo>
                    <a:pt x="2087" y="878"/>
                  </a:moveTo>
                  <a:lnTo>
                    <a:pt x="519" y="1828"/>
                  </a:lnTo>
                  <a:lnTo>
                    <a:pt x="1384" y="273"/>
                  </a:lnTo>
                  <a:lnTo>
                    <a:pt x="1384" y="273"/>
                  </a:lnTo>
                  <a:lnTo>
                    <a:pt x="2087" y="273"/>
                  </a:lnTo>
                  <a:lnTo>
                    <a:pt x="2087" y="8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67" name="Freeform 11"/>
            <p:cNvSpPr>
              <a:spLocks noEditPoints="1"/>
            </p:cNvSpPr>
            <p:nvPr/>
          </p:nvSpPr>
          <p:spPr bwMode="auto">
            <a:xfrm>
              <a:off x="-5210174" y="3451224"/>
              <a:ext cx="3648075" cy="3638551"/>
            </a:xfrm>
            <a:custGeom>
              <a:avLst/>
              <a:gdLst>
                <a:gd name="T0" fmla="*/ 6632 w 6949"/>
                <a:gd name="T1" fmla="*/ 442 h 6938"/>
                <a:gd name="T2" fmla="*/ 6507 w 6949"/>
                <a:gd name="T3" fmla="*/ 317 h 6938"/>
                <a:gd name="T4" fmla="*/ 20 w 6949"/>
                <a:gd name="T5" fmla="*/ 5097 h 6938"/>
                <a:gd name="T6" fmla="*/ 51 w 6949"/>
                <a:gd name="T7" fmla="*/ 5242 h 6938"/>
                <a:gd name="T8" fmla="*/ 700 w 6949"/>
                <a:gd name="T9" fmla="*/ 5891 h 6938"/>
                <a:gd name="T10" fmla="*/ 816 w 6949"/>
                <a:gd name="T11" fmla="*/ 5930 h 6938"/>
                <a:gd name="T12" fmla="*/ 916 w 6949"/>
                <a:gd name="T13" fmla="*/ 5861 h 6938"/>
                <a:gd name="T14" fmla="*/ 1566 w 6949"/>
                <a:gd name="T15" fmla="*/ 4680 h 6938"/>
                <a:gd name="T16" fmla="*/ 2269 w 6949"/>
                <a:gd name="T17" fmla="*/ 4680 h 6938"/>
                <a:gd name="T18" fmla="*/ 2269 w 6949"/>
                <a:gd name="T19" fmla="*/ 5287 h 6938"/>
                <a:gd name="T20" fmla="*/ 1081 w 6949"/>
                <a:gd name="T21" fmla="*/ 6037 h 6938"/>
                <a:gd name="T22" fmla="*/ 1018 w 6949"/>
                <a:gd name="T23" fmla="*/ 6137 h 6938"/>
                <a:gd name="T24" fmla="*/ 1057 w 6949"/>
                <a:gd name="T25" fmla="*/ 6249 h 6938"/>
                <a:gd name="T26" fmla="*/ 1707 w 6949"/>
                <a:gd name="T27" fmla="*/ 6898 h 6938"/>
                <a:gd name="T28" fmla="*/ 1803 w 6949"/>
                <a:gd name="T29" fmla="*/ 6938 h 6938"/>
                <a:gd name="T30" fmla="*/ 1852 w 6949"/>
                <a:gd name="T31" fmla="*/ 6929 h 6938"/>
                <a:gd name="T32" fmla="*/ 6632 w 6949"/>
                <a:gd name="T33" fmla="*/ 442 h 6938"/>
                <a:gd name="T34" fmla="*/ 5915 w 6949"/>
                <a:gd name="T35" fmla="*/ 2864 h 6938"/>
                <a:gd name="T36" fmla="*/ 1837 w 6949"/>
                <a:gd name="T37" fmla="*/ 6642 h 6938"/>
                <a:gd name="T38" fmla="*/ 1371 w 6949"/>
                <a:gd name="T39" fmla="*/ 6177 h 6938"/>
                <a:gd name="T40" fmla="*/ 2479 w 6949"/>
                <a:gd name="T41" fmla="*/ 5478 h 6938"/>
                <a:gd name="T42" fmla="*/ 2542 w 6949"/>
                <a:gd name="T43" fmla="*/ 5362 h 6938"/>
                <a:gd name="T44" fmla="*/ 2542 w 6949"/>
                <a:gd name="T45" fmla="*/ 4543 h 6938"/>
                <a:gd name="T46" fmla="*/ 2406 w 6949"/>
                <a:gd name="T47" fmla="*/ 4407 h 6938"/>
                <a:gd name="T48" fmla="*/ 1485 w 6949"/>
                <a:gd name="T49" fmla="*/ 4407 h 6938"/>
                <a:gd name="T50" fmla="*/ 1366 w 6949"/>
                <a:gd name="T51" fmla="*/ 4477 h 6938"/>
                <a:gd name="T52" fmla="*/ 764 w 6949"/>
                <a:gd name="T53" fmla="*/ 5570 h 6938"/>
                <a:gd name="T54" fmla="*/ 306 w 6949"/>
                <a:gd name="T55" fmla="*/ 5112 h 6938"/>
                <a:gd name="T56" fmla="*/ 6364 w 6949"/>
                <a:gd name="T57" fmla="*/ 586 h 6938"/>
                <a:gd name="T58" fmla="*/ 5915 w 6949"/>
                <a:gd name="T59" fmla="*/ 2864 h 6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49" h="6938">
                  <a:moveTo>
                    <a:pt x="6632" y="442"/>
                  </a:moveTo>
                  <a:cubicBezTo>
                    <a:pt x="6626" y="376"/>
                    <a:pt x="6573" y="323"/>
                    <a:pt x="6507" y="317"/>
                  </a:cubicBezTo>
                  <a:cubicBezTo>
                    <a:pt x="6461" y="314"/>
                    <a:pt x="1966" y="0"/>
                    <a:pt x="20" y="5097"/>
                  </a:cubicBezTo>
                  <a:cubicBezTo>
                    <a:pt x="0" y="5147"/>
                    <a:pt x="13" y="5204"/>
                    <a:pt x="51" y="5242"/>
                  </a:cubicBezTo>
                  <a:lnTo>
                    <a:pt x="700" y="5891"/>
                  </a:lnTo>
                  <a:cubicBezTo>
                    <a:pt x="730" y="5922"/>
                    <a:pt x="773" y="5936"/>
                    <a:pt x="816" y="5930"/>
                  </a:cubicBezTo>
                  <a:cubicBezTo>
                    <a:pt x="858" y="5924"/>
                    <a:pt x="895" y="5898"/>
                    <a:pt x="916" y="5861"/>
                  </a:cubicBezTo>
                  <a:lnTo>
                    <a:pt x="1566" y="4680"/>
                  </a:lnTo>
                  <a:lnTo>
                    <a:pt x="2269" y="4680"/>
                  </a:lnTo>
                  <a:lnTo>
                    <a:pt x="2269" y="5287"/>
                  </a:lnTo>
                  <a:lnTo>
                    <a:pt x="1081" y="6037"/>
                  </a:lnTo>
                  <a:cubicBezTo>
                    <a:pt x="1046" y="6059"/>
                    <a:pt x="1023" y="6096"/>
                    <a:pt x="1018" y="6137"/>
                  </a:cubicBezTo>
                  <a:cubicBezTo>
                    <a:pt x="1014" y="6179"/>
                    <a:pt x="1028" y="6220"/>
                    <a:pt x="1057" y="6249"/>
                  </a:cubicBezTo>
                  <a:lnTo>
                    <a:pt x="1707" y="6898"/>
                  </a:lnTo>
                  <a:cubicBezTo>
                    <a:pt x="1733" y="6924"/>
                    <a:pt x="1768" y="6938"/>
                    <a:pt x="1803" y="6938"/>
                  </a:cubicBezTo>
                  <a:cubicBezTo>
                    <a:pt x="1820" y="6938"/>
                    <a:pt x="1836" y="6935"/>
                    <a:pt x="1852" y="6929"/>
                  </a:cubicBezTo>
                  <a:cubicBezTo>
                    <a:pt x="6949" y="4983"/>
                    <a:pt x="6635" y="487"/>
                    <a:pt x="6632" y="442"/>
                  </a:cubicBezTo>
                  <a:close/>
                  <a:moveTo>
                    <a:pt x="5915" y="2864"/>
                  </a:moveTo>
                  <a:cubicBezTo>
                    <a:pt x="5436" y="4050"/>
                    <a:pt x="4340" y="5661"/>
                    <a:pt x="1837" y="6642"/>
                  </a:cubicBezTo>
                  <a:lnTo>
                    <a:pt x="1371" y="6177"/>
                  </a:lnTo>
                  <a:lnTo>
                    <a:pt x="2479" y="5478"/>
                  </a:lnTo>
                  <a:cubicBezTo>
                    <a:pt x="2518" y="5453"/>
                    <a:pt x="2542" y="5409"/>
                    <a:pt x="2542" y="5362"/>
                  </a:cubicBezTo>
                  <a:lnTo>
                    <a:pt x="2542" y="4543"/>
                  </a:lnTo>
                  <a:cubicBezTo>
                    <a:pt x="2542" y="4468"/>
                    <a:pt x="2481" y="4407"/>
                    <a:pt x="2406" y="4407"/>
                  </a:cubicBezTo>
                  <a:lnTo>
                    <a:pt x="1485" y="4407"/>
                  </a:lnTo>
                  <a:cubicBezTo>
                    <a:pt x="1436" y="4407"/>
                    <a:pt x="1390" y="4434"/>
                    <a:pt x="1366" y="4477"/>
                  </a:cubicBezTo>
                  <a:lnTo>
                    <a:pt x="764" y="5570"/>
                  </a:lnTo>
                  <a:lnTo>
                    <a:pt x="306" y="5112"/>
                  </a:lnTo>
                  <a:cubicBezTo>
                    <a:pt x="2015" y="754"/>
                    <a:pt x="5656" y="576"/>
                    <a:pt x="6364" y="586"/>
                  </a:cubicBezTo>
                  <a:cubicBezTo>
                    <a:pt x="6369" y="904"/>
                    <a:pt x="6340" y="1814"/>
                    <a:pt x="5915" y="286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68" name="Freeform 12"/>
            <p:cNvSpPr>
              <a:spLocks noEditPoints="1"/>
            </p:cNvSpPr>
            <p:nvPr/>
          </p:nvSpPr>
          <p:spPr bwMode="auto">
            <a:xfrm>
              <a:off x="-6030915" y="6575423"/>
              <a:ext cx="1341439" cy="1335091"/>
            </a:xfrm>
            <a:custGeom>
              <a:avLst/>
              <a:gdLst>
                <a:gd name="T0" fmla="*/ 2350 w 2557"/>
                <a:gd name="T1" fmla="*/ 384 h 2546"/>
                <a:gd name="T2" fmla="*/ 2227 w 2557"/>
                <a:gd name="T3" fmla="*/ 331 h 2546"/>
                <a:gd name="T4" fmla="*/ 2173 w 2557"/>
                <a:gd name="T5" fmla="*/ 208 h 2546"/>
                <a:gd name="T6" fmla="*/ 1444 w 2557"/>
                <a:gd name="T7" fmla="*/ 66 h 2546"/>
                <a:gd name="T8" fmla="*/ 831 w 2557"/>
                <a:gd name="T9" fmla="*/ 578 h 2546"/>
                <a:gd name="T10" fmla="*/ 24 w 2557"/>
                <a:gd name="T11" fmla="*/ 2353 h 2546"/>
                <a:gd name="T12" fmla="*/ 51 w 2557"/>
                <a:gd name="T13" fmla="*/ 2506 h 2546"/>
                <a:gd name="T14" fmla="*/ 148 w 2557"/>
                <a:gd name="T15" fmla="*/ 2546 h 2546"/>
                <a:gd name="T16" fmla="*/ 205 w 2557"/>
                <a:gd name="T17" fmla="*/ 2534 h 2546"/>
                <a:gd name="T18" fmla="*/ 1980 w 2557"/>
                <a:gd name="T19" fmla="*/ 1727 h 2546"/>
                <a:gd name="T20" fmla="*/ 2492 w 2557"/>
                <a:gd name="T21" fmla="*/ 1114 h 2546"/>
                <a:gd name="T22" fmla="*/ 2350 w 2557"/>
                <a:gd name="T23" fmla="*/ 384 h 2546"/>
                <a:gd name="T24" fmla="*/ 2228 w 2557"/>
                <a:gd name="T25" fmla="*/ 1046 h 2546"/>
                <a:gd name="T26" fmla="*/ 1867 w 2557"/>
                <a:gd name="T27" fmla="*/ 1478 h 2546"/>
                <a:gd name="T28" fmla="*/ 423 w 2557"/>
                <a:gd name="T29" fmla="*/ 2135 h 2546"/>
                <a:gd name="T30" fmla="*/ 1079 w 2557"/>
                <a:gd name="T31" fmla="*/ 690 h 2546"/>
                <a:gd name="T32" fmla="*/ 1511 w 2557"/>
                <a:gd name="T33" fmla="*/ 330 h 2546"/>
                <a:gd name="T34" fmla="*/ 1663 w 2557"/>
                <a:gd name="T35" fmla="*/ 311 h 2546"/>
                <a:gd name="T36" fmla="*/ 1907 w 2557"/>
                <a:gd name="T37" fmla="*/ 365 h 2546"/>
                <a:gd name="T38" fmla="*/ 1777 w 2557"/>
                <a:gd name="T39" fmla="*/ 595 h 2546"/>
                <a:gd name="T40" fmla="*/ 1800 w 2557"/>
                <a:gd name="T41" fmla="*/ 758 h 2546"/>
                <a:gd name="T42" fmla="*/ 1963 w 2557"/>
                <a:gd name="T43" fmla="*/ 781 h 2546"/>
                <a:gd name="T44" fmla="*/ 2193 w 2557"/>
                <a:gd name="T45" fmla="*/ 651 h 2546"/>
                <a:gd name="T46" fmla="*/ 2228 w 2557"/>
                <a:gd name="T47" fmla="*/ 1046 h 2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57" h="2546">
                  <a:moveTo>
                    <a:pt x="2350" y="384"/>
                  </a:moveTo>
                  <a:cubicBezTo>
                    <a:pt x="2320" y="345"/>
                    <a:pt x="2273" y="326"/>
                    <a:pt x="2227" y="331"/>
                  </a:cubicBezTo>
                  <a:cubicBezTo>
                    <a:pt x="2232" y="284"/>
                    <a:pt x="2213" y="237"/>
                    <a:pt x="2173" y="208"/>
                  </a:cubicBezTo>
                  <a:cubicBezTo>
                    <a:pt x="1968" y="52"/>
                    <a:pt x="1702" y="0"/>
                    <a:pt x="1444" y="66"/>
                  </a:cubicBezTo>
                  <a:cubicBezTo>
                    <a:pt x="1171" y="135"/>
                    <a:pt x="947" y="322"/>
                    <a:pt x="831" y="578"/>
                  </a:cubicBezTo>
                  <a:lnTo>
                    <a:pt x="24" y="2353"/>
                  </a:lnTo>
                  <a:cubicBezTo>
                    <a:pt x="0" y="2405"/>
                    <a:pt x="11" y="2466"/>
                    <a:pt x="51" y="2506"/>
                  </a:cubicBezTo>
                  <a:cubicBezTo>
                    <a:pt x="78" y="2533"/>
                    <a:pt x="112" y="2546"/>
                    <a:pt x="148" y="2546"/>
                  </a:cubicBezTo>
                  <a:cubicBezTo>
                    <a:pt x="167" y="2546"/>
                    <a:pt x="186" y="2542"/>
                    <a:pt x="205" y="2534"/>
                  </a:cubicBezTo>
                  <a:lnTo>
                    <a:pt x="1980" y="1727"/>
                  </a:lnTo>
                  <a:cubicBezTo>
                    <a:pt x="2236" y="1611"/>
                    <a:pt x="2423" y="1387"/>
                    <a:pt x="2492" y="1114"/>
                  </a:cubicBezTo>
                  <a:cubicBezTo>
                    <a:pt x="2557" y="856"/>
                    <a:pt x="2506" y="590"/>
                    <a:pt x="2350" y="384"/>
                  </a:cubicBezTo>
                  <a:close/>
                  <a:moveTo>
                    <a:pt x="2228" y="1046"/>
                  </a:moveTo>
                  <a:cubicBezTo>
                    <a:pt x="2179" y="1239"/>
                    <a:pt x="2047" y="1396"/>
                    <a:pt x="1867" y="1478"/>
                  </a:cubicBezTo>
                  <a:lnTo>
                    <a:pt x="423" y="2135"/>
                  </a:lnTo>
                  <a:lnTo>
                    <a:pt x="1079" y="690"/>
                  </a:lnTo>
                  <a:cubicBezTo>
                    <a:pt x="1161" y="510"/>
                    <a:pt x="1319" y="379"/>
                    <a:pt x="1511" y="330"/>
                  </a:cubicBezTo>
                  <a:cubicBezTo>
                    <a:pt x="1562" y="317"/>
                    <a:pt x="1613" y="311"/>
                    <a:pt x="1663" y="311"/>
                  </a:cubicBezTo>
                  <a:cubicBezTo>
                    <a:pt x="1748" y="311"/>
                    <a:pt x="1831" y="329"/>
                    <a:pt x="1907" y="365"/>
                  </a:cubicBezTo>
                  <a:lnTo>
                    <a:pt x="1777" y="595"/>
                  </a:lnTo>
                  <a:cubicBezTo>
                    <a:pt x="1747" y="648"/>
                    <a:pt x="1756" y="715"/>
                    <a:pt x="1800" y="758"/>
                  </a:cubicBezTo>
                  <a:cubicBezTo>
                    <a:pt x="1843" y="802"/>
                    <a:pt x="1910" y="811"/>
                    <a:pt x="1963" y="781"/>
                  </a:cubicBezTo>
                  <a:lnTo>
                    <a:pt x="2193" y="651"/>
                  </a:lnTo>
                  <a:cubicBezTo>
                    <a:pt x="2249" y="771"/>
                    <a:pt x="2262" y="910"/>
                    <a:pt x="2228" y="104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-3313112" y="3565524"/>
              <a:ext cx="1636713" cy="1631951"/>
            </a:xfrm>
            <a:custGeom>
              <a:avLst/>
              <a:gdLst>
                <a:gd name="T0" fmla="*/ 3018 w 3118"/>
                <a:gd name="T1" fmla="*/ 225 h 3112"/>
                <a:gd name="T2" fmla="*/ 2893 w 3118"/>
                <a:gd name="T3" fmla="*/ 100 h 3112"/>
                <a:gd name="T4" fmla="*/ 86 w 3118"/>
                <a:gd name="T5" fmla="*/ 686 h 3112"/>
                <a:gd name="T6" fmla="*/ 8 w 3118"/>
                <a:gd name="T7" fmla="*/ 786 h 3112"/>
                <a:gd name="T8" fmla="*/ 46 w 3118"/>
                <a:gd name="T9" fmla="*/ 906 h 3112"/>
                <a:gd name="T10" fmla="*/ 2211 w 3118"/>
                <a:gd name="T11" fmla="*/ 3072 h 3112"/>
                <a:gd name="T12" fmla="*/ 2308 w 3118"/>
                <a:gd name="T13" fmla="*/ 3112 h 3112"/>
                <a:gd name="T14" fmla="*/ 2332 w 3118"/>
                <a:gd name="T15" fmla="*/ 3110 h 3112"/>
                <a:gd name="T16" fmla="*/ 2432 w 3118"/>
                <a:gd name="T17" fmla="*/ 3032 h 3112"/>
                <a:gd name="T18" fmla="*/ 3018 w 3118"/>
                <a:gd name="T19" fmla="*/ 225 h 3112"/>
                <a:gd name="T20" fmla="*/ 2264 w 3118"/>
                <a:gd name="T21" fmla="*/ 2738 h 3112"/>
                <a:gd name="T22" fmla="*/ 380 w 3118"/>
                <a:gd name="T23" fmla="*/ 854 h 3112"/>
                <a:gd name="T24" fmla="*/ 2750 w 3118"/>
                <a:gd name="T25" fmla="*/ 368 h 3112"/>
                <a:gd name="T26" fmla="*/ 2264 w 3118"/>
                <a:gd name="T27" fmla="*/ 2738 h 3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18" h="3112">
                  <a:moveTo>
                    <a:pt x="3018" y="225"/>
                  </a:moveTo>
                  <a:cubicBezTo>
                    <a:pt x="3012" y="159"/>
                    <a:pt x="2959" y="106"/>
                    <a:pt x="2893" y="100"/>
                  </a:cubicBezTo>
                  <a:cubicBezTo>
                    <a:pt x="2840" y="96"/>
                    <a:pt x="1574" y="0"/>
                    <a:pt x="86" y="686"/>
                  </a:cubicBezTo>
                  <a:cubicBezTo>
                    <a:pt x="45" y="705"/>
                    <a:pt x="16" y="742"/>
                    <a:pt x="8" y="786"/>
                  </a:cubicBezTo>
                  <a:cubicBezTo>
                    <a:pt x="0" y="830"/>
                    <a:pt x="15" y="875"/>
                    <a:pt x="46" y="906"/>
                  </a:cubicBezTo>
                  <a:lnTo>
                    <a:pt x="2211" y="3072"/>
                  </a:lnTo>
                  <a:cubicBezTo>
                    <a:pt x="2237" y="3098"/>
                    <a:pt x="2272" y="3112"/>
                    <a:pt x="2308" y="3112"/>
                  </a:cubicBezTo>
                  <a:cubicBezTo>
                    <a:pt x="2316" y="3112"/>
                    <a:pt x="2324" y="3111"/>
                    <a:pt x="2332" y="3110"/>
                  </a:cubicBezTo>
                  <a:cubicBezTo>
                    <a:pt x="2376" y="3102"/>
                    <a:pt x="2413" y="3073"/>
                    <a:pt x="2432" y="3032"/>
                  </a:cubicBezTo>
                  <a:cubicBezTo>
                    <a:pt x="3118" y="1544"/>
                    <a:pt x="3022" y="278"/>
                    <a:pt x="3018" y="225"/>
                  </a:cubicBezTo>
                  <a:close/>
                  <a:moveTo>
                    <a:pt x="2264" y="2738"/>
                  </a:moveTo>
                  <a:lnTo>
                    <a:pt x="380" y="854"/>
                  </a:lnTo>
                  <a:cubicBezTo>
                    <a:pt x="1470" y="394"/>
                    <a:pt x="2424" y="363"/>
                    <a:pt x="2750" y="368"/>
                  </a:cubicBezTo>
                  <a:cubicBezTo>
                    <a:pt x="2756" y="694"/>
                    <a:pt x="2725" y="1646"/>
                    <a:pt x="2264" y="273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-3975102" y="4506914"/>
              <a:ext cx="1355723" cy="1295403"/>
            </a:xfrm>
            <a:custGeom>
              <a:avLst/>
              <a:gdLst>
                <a:gd name="T0" fmla="*/ 2124 w 2583"/>
                <a:gd name="T1" fmla="*/ 459 h 2468"/>
                <a:gd name="T2" fmla="*/ 459 w 2583"/>
                <a:gd name="T3" fmla="*/ 459 h 2468"/>
                <a:gd name="T4" fmla="*/ 459 w 2583"/>
                <a:gd name="T5" fmla="*/ 2124 h 2468"/>
                <a:gd name="T6" fmla="*/ 1291 w 2583"/>
                <a:gd name="T7" fmla="*/ 2468 h 2468"/>
                <a:gd name="T8" fmla="*/ 2124 w 2583"/>
                <a:gd name="T9" fmla="*/ 2124 h 2468"/>
                <a:gd name="T10" fmla="*/ 2124 w 2583"/>
                <a:gd name="T11" fmla="*/ 459 h 2468"/>
                <a:gd name="T12" fmla="*/ 1931 w 2583"/>
                <a:gd name="T13" fmla="*/ 1931 h 2468"/>
                <a:gd name="T14" fmla="*/ 652 w 2583"/>
                <a:gd name="T15" fmla="*/ 1931 h 2468"/>
                <a:gd name="T16" fmla="*/ 652 w 2583"/>
                <a:gd name="T17" fmla="*/ 652 h 2468"/>
                <a:gd name="T18" fmla="*/ 1291 w 2583"/>
                <a:gd name="T19" fmla="*/ 388 h 2468"/>
                <a:gd name="T20" fmla="*/ 1931 w 2583"/>
                <a:gd name="T21" fmla="*/ 652 h 2468"/>
                <a:gd name="T22" fmla="*/ 1931 w 2583"/>
                <a:gd name="T23" fmla="*/ 1931 h 2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3" h="2468">
                  <a:moveTo>
                    <a:pt x="2124" y="459"/>
                  </a:moveTo>
                  <a:cubicBezTo>
                    <a:pt x="1665" y="0"/>
                    <a:pt x="918" y="0"/>
                    <a:pt x="459" y="459"/>
                  </a:cubicBezTo>
                  <a:cubicBezTo>
                    <a:pt x="0" y="918"/>
                    <a:pt x="0" y="1665"/>
                    <a:pt x="459" y="2124"/>
                  </a:cubicBezTo>
                  <a:cubicBezTo>
                    <a:pt x="688" y="2354"/>
                    <a:pt x="990" y="2468"/>
                    <a:pt x="1291" y="2468"/>
                  </a:cubicBezTo>
                  <a:cubicBezTo>
                    <a:pt x="1593" y="2468"/>
                    <a:pt x="1894" y="2354"/>
                    <a:pt x="2124" y="2124"/>
                  </a:cubicBezTo>
                  <a:cubicBezTo>
                    <a:pt x="2583" y="1665"/>
                    <a:pt x="2583" y="918"/>
                    <a:pt x="2124" y="459"/>
                  </a:cubicBezTo>
                  <a:close/>
                  <a:moveTo>
                    <a:pt x="1931" y="1931"/>
                  </a:moveTo>
                  <a:cubicBezTo>
                    <a:pt x="1578" y="2284"/>
                    <a:pt x="1004" y="2284"/>
                    <a:pt x="652" y="1931"/>
                  </a:cubicBezTo>
                  <a:cubicBezTo>
                    <a:pt x="299" y="1578"/>
                    <a:pt x="299" y="1005"/>
                    <a:pt x="652" y="652"/>
                  </a:cubicBezTo>
                  <a:cubicBezTo>
                    <a:pt x="828" y="476"/>
                    <a:pt x="1060" y="388"/>
                    <a:pt x="1291" y="388"/>
                  </a:cubicBezTo>
                  <a:cubicBezTo>
                    <a:pt x="1523" y="388"/>
                    <a:pt x="1754" y="476"/>
                    <a:pt x="1931" y="652"/>
                  </a:cubicBezTo>
                  <a:cubicBezTo>
                    <a:pt x="2283" y="1005"/>
                    <a:pt x="2283" y="1578"/>
                    <a:pt x="1931" y="19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71" name="Freeform 15"/>
            <p:cNvSpPr/>
            <p:nvPr/>
          </p:nvSpPr>
          <p:spPr bwMode="auto">
            <a:xfrm>
              <a:off x="-3675065" y="4806950"/>
              <a:ext cx="649288" cy="722310"/>
            </a:xfrm>
            <a:custGeom>
              <a:avLst/>
              <a:gdLst>
                <a:gd name="T0" fmla="*/ 992 w 1238"/>
                <a:gd name="T1" fmla="*/ 992 h 1377"/>
                <a:gd name="T2" fmla="*/ 449 w 1238"/>
                <a:gd name="T3" fmla="*/ 992 h 1377"/>
                <a:gd name="T4" fmla="*/ 449 w 1238"/>
                <a:gd name="T5" fmla="*/ 449 h 1377"/>
                <a:gd name="T6" fmla="*/ 992 w 1238"/>
                <a:gd name="T7" fmla="*/ 449 h 1377"/>
                <a:gd name="T8" fmla="*/ 1185 w 1238"/>
                <a:gd name="T9" fmla="*/ 449 h 1377"/>
                <a:gd name="T10" fmla="*/ 1185 w 1238"/>
                <a:gd name="T11" fmla="*/ 256 h 1377"/>
                <a:gd name="T12" fmla="*/ 256 w 1238"/>
                <a:gd name="T13" fmla="*/ 256 h 1377"/>
                <a:gd name="T14" fmla="*/ 256 w 1238"/>
                <a:gd name="T15" fmla="*/ 1185 h 1377"/>
                <a:gd name="T16" fmla="*/ 720 w 1238"/>
                <a:gd name="T17" fmla="*/ 1377 h 1377"/>
                <a:gd name="T18" fmla="*/ 1185 w 1238"/>
                <a:gd name="T19" fmla="*/ 1185 h 1377"/>
                <a:gd name="T20" fmla="*/ 1185 w 1238"/>
                <a:gd name="T21" fmla="*/ 992 h 1377"/>
                <a:gd name="T22" fmla="*/ 992 w 1238"/>
                <a:gd name="T23" fmla="*/ 992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8" h="1377">
                  <a:moveTo>
                    <a:pt x="992" y="992"/>
                  </a:moveTo>
                  <a:cubicBezTo>
                    <a:pt x="842" y="1142"/>
                    <a:pt x="598" y="1142"/>
                    <a:pt x="449" y="992"/>
                  </a:cubicBezTo>
                  <a:cubicBezTo>
                    <a:pt x="299" y="842"/>
                    <a:pt x="299" y="599"/>
                    <a:pt x="449" y="449"/>
                  </a:cubicBezTo>
                  <a:cubicBezTo>
                    <a:pt x="598" y="299"/>
                    <a:pt x="842" y="299"/>
                    <a:pt x="992" y="449"/>
                  </a:cubicBezTo>
                  <a:cubicBezTo>
                    <a:pt x="1045" y="502"/>
                    <a:pt x="1131" y="502"/>
                    <a:pt x="1185" y="449"/>
                  </a:cubicBezTo>
                  <a:cubicBezTo>
                    <a:pt x="1238" y="396"/>
                    <a:pt x="1238" y="309"/>
                    <a:pt x="1185" y="256"/>
                  </a:cubicBezTo>
                  <a:cubicBezTo>
                    <a:pt x="929" y="0"/>
                    <a:pt x="512" y="0"/>
                    <a:pt x="256" y="256"/>
                  </a:cubicBezTo>
                  <a:cubicBezTo>
                    <a:pt x="0" y="512"/>
                    <a:pt x="0" y="929"/>
                    <a:pt x="256" y="1185"/>
                  </a:cubicBezTo>
                  <a:cubicBezTo>
                    <a:pt x="384" y="1313"/>
                    <a:pt x="552" y="1377"/>
                    <a:pt x="720" y="1377"/>
                  </a:cubicBezTo>
                  <a:cubicBezTo>
                    <a:pt x="889" y="1377"/>
                    <a:pt x="1057" y="1313"/>
                    <a:pt x="1185" y="1185"/>
                  </a:cubicBezTo>
                  <a:cubicBezTo>
                    <a:pt x="1238" y="1132"/>
                    <a:pt x="1238" y="1045"/>
                    <a:pt x="1185" y="992"/>
                  </a:cubicBezTo>
                  <a:cubicBezTo>
                    <a:pt x="1131" y="939"/>
                    <a:pt x="1045" y="939"/>
                    <a:pt x="992" y="992"/>
                  </a:cubicBezTo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420991" y="3873833"/>
            <a:ext cx="408754" cy="408754"/>
            <a:chOff x="13765153" y="2605082"/>
            <a:chExt cx="488948" cy="488949"/>
          </a:xfrm>
          <a:gradFill>
            <a:gsLst>
              <a:gs pos="2000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1"/>
          </a:gradFill>
        </p:grpSpPr>
        <p:sp>
          <p:nvSpPr>
            <p:cNvPr id="73" name="Freeform 5"/>
            <p:cNvSpPr>
              <a:spLocks noEditPoints="1"/>
            </p:cNvSpPr>
            <p:nvPr/>
          </p:nvSpPr>
          <p:spPr bwMode="auto">
            <a:xfrm>
              <a:off x="13765153" y="2605082"/>
              <a:ext cx="488948" cy="488949"/>
            </a:xfrm>
            <a:custGeom>
              <a:avLst/>
              <a:gdLst>
                <a:gd name="T0" fmla="*/ 1785 w 1984"/>
                <a:gd name="T1" fmla="*/ 1232 h 1984"/>
                <a:gd name="T2" fmla="*/ 1626 w 1984"/>
                <a:gd name="T3" fmla="*/ 897 h 1984"/>
                <a:gd name="T4" fmla="*/ 1568 w 1984"/>
                <a:gd name="T5" fmla="*/ 0 h 1984"/>
                <a:gd name="T6" fmla="*/ 0 w 1984"/>
                <a:gd name="T7" fmla="*/ 1568 h 1984"/>
                <a:gd name="T8" fmla="*/ 1216 w 1984"/>
                <a:gd name="T9" fmla="*/ 1984 h 1984"/>
                <a:gd name="T10" fmla="*/ 1664 w 1984"/>
                <a:gd name="T11" fmla="*/ 1984 h 1984"/>
                <a:gd name="T12" fmla="*/ 1568 w 1984"/>
                <a:gd name="T13" fmla="*/ 64 h 1984"/>
                <a:gd name="T14" fmla="*/ 1681 w 1984"/>
                <a:gd name="T15" fmla="*/ 256 h 1984"/>
                <a:gd name="T16" fmla="*/ 1681 w 1984"/>
                <a:gd name="T17" fmla="*/ 256 h 1984"/>
                <a:gd name="T18" fmla="*/ 1881 w 1984"/>
                <a:gd name="T19" fmla="*/ 256 h 1984"/>
                <a:gd name="T20" fmla="*/ 1664 w 1984"/>
                <a:gd name="T21" fmla="*/ 640 h 1984"/>
                <a:gd name="T22" fmla="*/ 1695 w 1984"/>
                <a:gd name="T23" fmla="*/ 448 h 1984"/>
                <a:gd name="T24" fmla="*/ 1918 w 1984"/>
                <a:gd name="T25" fmla="*/ 448 h 1984"/>
                <a:gd name="T26" fmla="*/ 1377 w 1984"/>
                <a:gd name="T27" fmla="*/ 384 h 1984"/>
                <a:gd name="T28" fmla="*/ 1377 w 1984"/>
                <a:gd name="T29" fmla="*/ 384 h 1984"/>
                <a:gd name="T30" fmla="*/ 1218 w 1984"/>
                <a:gd name="T31" fmla="*/ 448 h 1984"/>
                <a:gd name="T32" fmla="*/ 1297 w 1984"/>
                <a:gd name="T33" fmla="*/ 640 h 1984"/>
                <a:gd name="T34" fmla="*/ 1839 w 1984"/>
                <a:gd name="T35" fmla="*/ 640 h 1984"/>
                <a:gd name="T36" fmla="*/ 1687 w 1984"/>
                <a:gd name="T37" fmla="*/ 85 h 1984"/>
                <a:gd name="T38" fmla="*/ 1297 w 1984"/>
                <a:gd name="T39" fmla="*/ 192 h 1984"/>
                <a:gd name="T40" fmla="*/ 1152 w 1984"/>
                <a:gd name="T41" fmla="*/ 416 h 1984"/>
                <a:gd name="T42" fmla="*/ 96 w 1984"/>
                <a:gd name="T43" fmla="*/ 320 h 1984"/>
                <a:gd name="T44" fmla="*/ 1269 w 1984"/>
                <a:gd name="T45" fmla="*/ 704 h 1984"/>
                <a:gd name="T46" fmla="*/ 1285 w 1984"/>
                <a:gd name="T47" fmla="*/ 896 h 1984"/>
                <a:gd name="T48" fmla="*/ 1124 w 1984"/>
                <a:gd name="T49" fmla="*/ 1253 h 1984"/>
                <a:gd name="T50" fmla="*/ 1009 w 1984"/>
                <a:gd name="T51" fmla="*/ 1344 h 1984"/>
                <a:gd name="T52" fmla="*/ 768 w 1984"/>
                <a:gd name="T53" fmla="*/ 1600 h 1984"/>
                <a:gd name="T54" fmla="*/ 768 w 1984"/>
                <a:gd name="T55" fmla="*/ 1600 h 1984"/>
                <a:gd name="T56" fmla="*/ 704 w 1984"/>
                <a:gd name="T57" fmla="*/ 1536 h 1984"/>
                <a:gd name="T58" fmla="*/ 448 w 1984"/>
                <a:gd name="T59" fmla="*/ 1408 h 1984"/>
                <a:gd name="T60" fmla="*/ 576 w 1984"/>
                <a:gd name="T61" fmla="*/ 1600 h 1984"/>
                <a:gd name="T62" fmla="*/ 704 w 1984"/>
                <a:gd name="T63" fmla="*/ 1792 h 1984"/>
                <a:gd name="T64" fmla="*/ 704 w 1984"/>
                <a:gd name="T65" fmla="*/ 1792 h 1984"/>
                <a:gd name="T66" fmla="*/ 901 w 1984"/>
                <a:gd name="T67" fmla="*/ 1728 h 1984"/>
                <a:gd name="T68" fmla="*/ 768 w 1984"/>
                <a:gd name="T69" fmla="*/ 1536 h 1984"/>
                <a:gd name="T70" fmla="*/ 913 w 1984"/>
                <a:gd name="T71" fmla="*/ 1536 h 1984"/>
                <a:gd name="T72" fmla="*/ 448 w 1984"/>
                <a:gd name="T73" fmla="*/ 1920 h 1984"/>
                <a:gd name="T74" fmla="*/ 917 w 1984"/>
                <a:gd name="T75" fmla="*/ 1792 h 1984"/>
                <a:gd name="T76" fmla="*/ 1576 w 1984"/>
                <a:gd name="T77" fmla="*/ 1778 h 1984"/>
                <a:gd name="T78" fmla="*/ 1248 w 1984"/>
                <a:gd name="T79" fmla="*/ 1757 h 1984"/>
                <a:gd name="T80" fmla="*/ 1632 w 1984"/>
                <a:gd name="T81" fmla="*/ 1757 h 1984"/>
                <a:gd name="T82" fmla="*/ 1356 w 1984"/>
                <a:gd name="T83" fmla="*/ 1815 h 1984"/>
                <a:gd name="T84" fmla="*/ 1469 w 1984"/>
                <a:gd name="T85" fmla="*/ 1920 h 1984"/>
                <a:gd name="T86" fmla="*/ 1696 w 1984"/>
                <a:gd name="T87" fmla="*/ 1757 h 1984"/>
                <a:gd name="T88" fmla="*/ 1184 w 1984"/>
                <a:gd name="T89" fmla="*/ 1757 h 1984"/>
                <a:gd name="T90" fmla="*/ 1023 w 1984"/>
                <a:gd name="T91" fmla="*/ 1455 h 1984"/>
                <a:gd name="T92" fmla="*/ 1184 w 1984"/>
                <a:gd name="T93" fmla="*/ 1317 h 1984"/>
                <a:gd name="T94" fmla="*/ 1440 w 1984"/>
                <a:gd name="T95" fmla="*/ 1216 h 1984"/>
                <a:gd name="T96" fmla="*/ 1727 w 1984"/>
                <a:gd name="T97" fmla="*/ 1280 h 1984"/>
                <a:gd name="T98" fmla="*/ 1857 w 1984"/>
                <a:gd name="T99" fmla="*/ 1455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84" h="1984">
                  <a:moveTo>
                    <a:pt x="1856" y="1248"/>
                  </a:moveTo>
                  <a:cubicBezTo>
                    <a:pt x="1856" y="1201"/>
                    <a:pt x="1856" y="1201"/>
                    <a:pt x="1856" y="1201"/>
                  </a:cubicBezTo>
                  <a:cubicBezTo>
                    <a:pt x="1812" y="1218"/>
                    <a:pt x="1812" y="1218"/>
                    <a:pt x="1812" y="1218"/>
                  </a:cubicBezTo>
                  <a:cubicBezTo>
                    <a:pt x="1810" y="1219"/>
                    <a:pt x="1800" y="1223"/>
                    <a:pt x="1785" y="1232"/>
                  </a:cubicBezTo>
                  <a:cubicBezTo>
                    <a:pt x="1773" y="1159"/>
                    <a:pt x="1744" y="1119"/>
                    <a:pt x="1718" y="1083"/>
                  </a:cubicBezTo>
                  <a:cubicBezTo>
                    <a:pt x="1689" y="1044"/>
                    <a:pt x="1664" y="1010"/>
                    <a:pt x="1664" y="928"/>
                  </a:cubicBezTo>
                  <a:cubicBezTo>
                    <a:pt x="1664" y="889"/>
                    <a:pt x="1664" y="889"/>
                    <a:pt x="1664" y="889"/>
                  </a:cubicBezTo>
                  <a:cubicBezTo>
                    <a:pt x="1626" y="897"/>
                    <a:pt x="1626" y="897"/>
                    <a:pt x="1626" y="897"/>
                  </a:cubicBezTo>
                  <a:cubicBezTo>
                    <a:pt x="1624" y="897"/>
                    <a:pt x="1614" y="899"/>
                    <a:pt x="1600" y="905"/>
                  </a:cubicBezTo>
                  <a:cubicBezTo>
                    <a:pt x="1600" y="830"/>
                    <a:pt x="1600" y="830"/>
                    <a:pt x="1600" y="830"/>
                  </a:cubicBezTo>
                  <a:cubicBezTo>
                    <a:pt x="1814" y="814"/>
                    <a:pt x="1984" y="635"/>
                    <a:pt x="1984" y="416"/>
                  </a:cubicBezTo>
                  <a:cubicBezTo>
                    <a:pt x="1984" y="187"/>
                    <a:pt x="1797" y="0"/>
                    <a:pt x="1568" y="0"/>
                  </a:cubicBezTo>
                  <a:cubicBezTo>
                    <a:pt x="1395" y="0"/>
                    <a:pt x="1247" y="106"/>
                    <a:pt x="1184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43" y="256"/>
                    <a:pt x="0" y="299"/>
                    <a:pt x="0" y="352"/>
                  </a:cubicBezTo>
                  <a:cubicBezTo>
                    <a:pt x="0" y="1568"/>
                    <a:pt x="0" y="1568"/>
                    <a:pt x="0" y="1568"/>
                  </a:cubicBezTo>
                  <a:cubicBezTo>
                    <a:pt x="0" y="1621"/>
                    <a:pt x="43" y="1664"/>
                    <a:pt x="96" y="1664"/>
                  </a:cubicBezTo>
                  <a:cubicBezTo>
                    <a:pt x="384" y="1664"/>
                    <a:pt x="384" y="1664"/>
                    <a:pt x="384" y="1664"/>
                  </a:cubicBezTo>
                  <a:cubicBezTo>
                    <a:pt x="384" y="1984"/>
                    <a:pt x="384" y="1984"/>
                    <a:pt x="384" y="1984"/>
                  </a:cubicBezTo>
                  <a:cubicBezTo>
                    <a:pt x="1216" y="1984"/>
                    <a:pt x="1216" y="1984"/>
                    <a:pt x="1216" y="1984"/>
                  </a:cubicBezTo>
                  <a:cubicBezTo>
                    <a:pt x="1312" y="1984"/>
                    <a:pt x="1312" y="1984"/>
                    <a:pt x="1312" y="1984"/>
                  </a:cubicBezTo>
                  <a:cubicBezTo>
                    <a:pt x="1411" y="1984"/>
                    <a:pt x="1411" y="1984"/>
                    <a:pt x="1411" y="1984"/>
                  </a:cubicBezTo>
                  <a:cubicBezTo>
                    <a:pt x="1469" y="1984"/>
                    <a:pt x="1469" y="1984"/>
                    <a:pt x="1469" y="1984"/>
                  </a:cubicBezTo>
                  <a:cubicBezTo>
                    <a:pt x="1664" y="1984"/>
                    <a:pt x="1664" y="1984"/>
                    <a:pt x="1664" y="1984"/>
                  </a:cubicBezTo>
                  <a:cubicBezTo>
                    <a:pt x="1858" y="1984"/>
                    <a:pt x="1984" y="1858"/>
                    <a:pt x="1984" y="1664"/>
                  </a:cubicBezTo>
                  <a:cubicBezTo>
                    <a:pt x="1984" y="1539"/>
                    <a:pt x="1946" y="1476"/>
                    <a:pt x="1912" y="1421"/>
                  </a:cubicBezTo>
                  <a:cubicBezTo>
                    <a:pt x="1882" y="1373"/>
                    <a:pt x="1856" y="1331"/>
                    <a:pt x="1856" y="1248"/>
                  </a:cubicBezTo>
                  <a:close/>
                  <a:moveTo>
                    <a:pt x="1568" y="64"/>
                  </a:moveTo>
                  <a:cubicBezTo>
                    <a:pt x="1602" y="64"/>
                    <a:pt x="1639" y="113"/>
                    <a:pt x="1664" y="192"/>
                  </a:cubicBezTo>
                  <a:cubicBezTo>
                    <a:pt x="1472" y="192"/>
                    <a:pt x="1472" y="192"/>
                    <a:pt x="1472" y="192"/>
                  </a:cubicBezTo>
                  <a:cubicBezTo>
                    <a:pt x="1497" y="113"/>
                    <a:pt x="1534" y="64"/>
                    <a:pt x="1568" y="64"/>
                  </a:cubicBezTo>
                  <a:close/>
                  <a:moveTo>
                    <a:pt x="1681" y="256"/>
                  </a:moveTo>
                  <a:cubicBezTo>
                    <a:pt x="1688" y="295"/>
                    <a:pt x="1694" y="338"/>
                    <a:pt x="1695" y="384"/>
                  </a:cubicBezTo>
                  <a:cubicBezTo>
                    <a:pt x="1441" y="384"/>
                    <a:pt x="1441" y="384"/>
                    <a:pt x="1441" y="384"/>
                  </a:cubicBezTo>
                  <a:cubicBezTo>
                    <a:pt x="1442" y="338"/>
                    <a:pt x="1448" y="295"/>
                    <a:pt x="1455" y="256"/>
                  </a:cubicBezTo>
                  <a:lnTo>
                    <a:pt x="1681" y="256"/>
                  </a:lnTo>
                  <a:close/>
                  <a:moveTo>
                    <a:pt x="1918" y="384"/>
                  </a:moveTo>
                  <a:cubicBezTo>
                    <a:pt x="1759" y="384"/>
                    <a:pt x="1759" y="384"/>
                    <a:pt x="1759" y="384"/>
                  </a:cubicBezTo>
                  <a:cubicBezTo>
                    <a:pt x="1758" y="339"/>
                    <a:pt x="1753" y="296"/>
                    <a:pt x="1746" y="256"/>
                  </a:cubicBezTo>
                  <a:cubicBezTo>
                    <a:pt x="1881" y="256"/>
                    <a:pt x="1881" y="256"/>
                    <a:pt x="1881" y="256"/>
                  </a:cubicBezTo>
                  <a:cubicBezTo>
                    <a:pt x="1901" y="295"/>
                    <a:pt x="1914" y="338"/>
                    <a:pt x="1918" y="384"/>
                  </a:cubicBezTo>
                  <a:close/>
                  <a:moveTo>
                    <a:pt x="1568" y="768"/>
                  </a:moveTo>
                  <a:cubicBezTo>
                    <a:pt x="1534" y="768"/>
                    <a:pt x="1497" y="719"/>
                    <a:pt x="1472" y="640"/>
                  </a:cubicBezTo>
                  <a:cubicBezTo>
                    <a:pt x="1664" y="640"/>
                    <a:pt x="1664" y="640"/>
                    <a:pt x="1664" y="640"/>
                  </a:cubicBezTo>
                  <a:cubicBezTo>
                    <a:pt x="1639" y="719"/>
                    <a:pt x="1602" y="768"/>
                    <a:pt x="1568" y="768"/>
                  </a:cubicBezTo>
                  <a:close/>
                  <a:moveTo>
                    <a:pt x="1455" y="576"/>
                  </a:moveTo>
                  <a:cubicBezTo>
                    <a:pt x="1448" y="537"/>
                    <a:pt x="1442" y="494"/>
                    <a:pt x="1441" y="448"/>
                  </a:cubicBezTo>
                  <a:cubicBezTo>
                    <a:pt x="1695" y="448"/>
                    <a:pt x="1695" y="448"/>
                    <a:pt x="1695" y="448"/>
                  </a:cubicBezTo>
                  <a:cubicBezTo>
                    <a:pt x="1694" y="494"/>
                    <a:pt x="1688" y="537"/>
                    <a:pt x="1681" y="576"/>
                  </a:cubicBezTo>
                  <a:lnTo>
                    <a:pt x="1455" y="576"/>
                  </a:lnTo>
                  <a:close/>
                  <a:moveTo>
                    <a:pt x="1759" y="448"/>
                  </a:moveTo>
                  <a:cubicBezTo>
                    <a:pt x="1918" y="448"/>
                    <a:pt x="1918" y="448"/>
                    <a:pt x="1918" y="448"/>
                  </a:cubicBezTo>
                  <a:cubicBezTo>
                    <a:pt x="1914" y="494"/>
                    <a:pt x="1901" y="537"/>
                    <a:pt x="1881" y="576"/>
                  </a:cubicBezTo>
                  <a:cubicBezTo>
                    <a:pt x="1746" y="576"/>
                    <a:pt x="1746" y="576"/>
                    <a:pt x="1746" y="576"/>
                  </a:cubicBezTo>
                  <a:cubicBezTo>
                    <a:pt x="1753" y="536"/>
                    <a:pt x="1758" y="493"/>
                    <a:pt x="1759" y="448"/>
                  </a:cubicBezTo>
                  <a:close/>
                  <a:moveTo>
                    <a:pt x="1377" y="384"/>
                  </a:moveTo>
                  <a:cubicBezTo>
                    <a:pt x="1218" y="384"/>
                    <a:pt x="1218" y="384"/>
                    <a:pt x="1218" y="384"/>
                  </a:cubicBezTo>
                  <a:cubicBezTo>
                    <a:pt x="1222" y="338"/>
                    <a:pt x="1235" y="295"/>
                    <a:pt x="1255" y="256"/>
                  </a:cubicBezTo>
                  <a:cubicBezTo>
                    <a:pt x="1390" y="256"/>
                    <a:pt x="1390" y="256"/>
                    <a:pt x="1390" y="256"/>
                  </a:cubicBezTo>
                  <a:cubicBezTo>
                    <a:pt x="1383" y="296"/>
                    <a:pt x="1378" y="339"/>
                    <a:pt x="1377" y="384"/>
                  </a:cubicBezTo>
                  <a:close/>
                  <a:moveTo>
                    <a:pt x="1377" y="448"/>
                  </a:moveTo>
                  <a:cubicBezTo>
                    <a:pt x="1378" y="493"/>
                    <a:pt x="1383" y="536"/>
                    <a:pt x="1390" y="576"/>
                  </a:cubicBezTo>
                  <a:cubicBezTo>
                    <a:pt x="1255" y="576"/>
                    <a:pt x="1255" y="576"/>
                    <a:pt x="1255" y="576"/>
                  </a:cubicBezTo>
                  <a:cubicBezTo>
                    <a:pt x="1235" y="537"/>
                    <a:pt x="1222" y="494"/>
                    <a:pt x="1218" y="448"/>
                  </a:cubicBezTo>
                  <a:lnTo>
                    <a:pt x="1377" y="448"/>
                  </a:lnTo>
                  <a:close/>
                  <a:moveTo>
                    <a:pt x="1405" y="640"/>
                  </a:moveTo>
                  <a:cubicBezTo>
                    <a:pt x="1416" y="681"/>
                    <a:pt x="1431" y="718"/>
                    <a:pt x="1449" y="747"/>
                  </a:cubicBezTo>
                  <a:cubicBezTo>
                    <a:pt x="1389" y="725"/>
                    <a:pt x="1337" y="688"/>
                    <a:pt x="1297" y="640"/>
                  </a:cubicBezTo>
                  <a:lnTo>
                    <a:pt x="1405" y="640"/>
                  </a:lnTo>
                  <a:close/>
                  <a:moveTo>
                    <a:pt x="1687" y="747"/>
                  </a:moveTo>
                  <a:cubicBezTo>
                    <a:pt x="1705" y="718"/>
                    <a:pt x="1720" y="681"/>
                    <a:pt x="1731" y="640"/>
                  </a:cubicBezTo>
                  <a:cubicBezTo>
                    <a:pt x="1839" y="640"/>
                    <a:pt x="1839" y="640"/>
                    <a:pt x="1839" y="640"/>
                  </a:cubicBezTo>
                  <a:cubicBezTo>
                    <a:pt x="1799" y="688"/>
                    <a:pt x="1747" y="725"/>
                    <a:pt x="1687" y="747"/>
                  </a:cubicBezTo>
                  <a:close/>
                  <a:moveTo>
                    <a:pt x="1839" y="192"/>
                  </a:moveTo>
                  <a:cubicBezTo>
                    <a:pt x="1731" y="192"/>
                    <a:pt x="1731" y="192"/>
                    <a:pt x="1731" y="192"/>
                  </a:cubicBezTo>
                  <a:cubicBezTo>
                    <a:pt x="1720" y="151"/>
                    <a:pt x="1705" y="114"/>
                    <a:pt x="1687" y="85"/>
                  </a:cubicBezTo>
                  <a:cubicBezTo>
                    <a:pt x="1747" y="107"/>
                    <a:pt x="1799" y="144"/>
                    <a:pt x="1839" y="192"/>
                  </a:cubicBezTo>
                  <a:close/>
                  <a:moveTo>
                    <a:pt x="1449" y="85"/>
                  </a:moveTo>
                  <a:cubicBezTo>
                    <a:pt x="1431" y="114"/>
                    <a:pt x="1416" y="151"/>
                    <a:pt x="1405" y="192"/>
                  </a:cubicBezTo>
                  <a:cubicBezTo>
                    <a:pt x="1297" y="192"/>
                    <a:pt x="1297" y="192"/>
                    <a:pt x="1297" y="192"/>
                  </a:cubicBezTo>
                  <a:cubicBezTo>
                    <a:pt x="1337" y="144"/>
                    <a:pt x="1389" y="107"/>
                    <a:pt x="1449" y="85"/>
                  </a:cubicBezTo>
                  <a:close/>
                  <a:moveTo>
                    <a:pt x="96" y="320"/>
                  </a:moveTo>
                  <a:cubicBezTo>
                    <a:pt x="1164" y="320"/>
                    <a:pt x="1164" y="320"/>
                    <a:pt x="1164" y="320"/>
                  </a:cubicBezTo>
                  <a:cubicBezTo>
                    <a:pt x="1156" y="351"/>
                    <a:pt x="1152" y="383"/>
                    <a:pt x="1152" y="416"/>
                  </a:cubicBezTo>
                  <a:cubicBezTo>
                    <a:pt x="1152" y="498"/>
                    <a:pt x="1176" y="575"/>
                    <a:pt x="1218" y="640"/>
                  </a:cubicBezTo>
                  <a:cubicBezTo>
                    <a:pt x="64" y="640"/>
                    <a:pt x="64" y="640"/>
                    <a:pt x="64" y="640"/>
                  </a:cubicBezTo>
                  <a:cubicBezTo>
                    <a:pt x="64" y="352"/>
                    <a:pt x="64" y="352"/>
                    <a:pt x="64" y="352"/>
                  </a:cubicBezTo>
                  <a:cubicBezTo>
                    <a:pt x="64" y="334"/>
                    <a:pt x="78" y="320"/>
                    <a:pt x="96" y="320"/>
                  </a:cubicBezTo>
                  <a:close/>
                  <a:moveTo>
                    <a:pt x="96" y="1600"/>
                  </a:moveTo>
                  <a:cubicBezTo>
                    <a:pt x="78" y="1600"/>
                    <a:pt x="64" y="1586"/>
                    <a:pt x="64" y="1568"/>
                  </a:cubicBezTo>
                  <a:cubicBezTo>
                    <a:pt x="64" y="704"/>
                    <a:pt x="64" y="704"/>
                    <a:pt x="64" y="704"/>
                  </a:cubicBezTo>
                  <a:cubicBezTo>
                    <a:pt x="1269" y="704"/>
                    <a:pt x="1269" y="704"/>
                    <a:pt x="1269" y="704"/>
                  </a:cubicBezTo>
                  <a:cubicBezTo>
                    <a:pt x="1337" y="775"/>
                    <a:pt x="1431" y="822"/>
                    <a:pt x="1536" y="830"/>
                  </a:cubicBezTo>
                  <a:cubicBezTo>
                    <a:pt x="1536" y="947"/>
                    <a:pt x="1536" y="947"/>
                    <a:pt x="1536" y="947"/>
                  </a:cubicBezTo>
                  <a:cubicBezTo>
                    <a:pt x="1512" y="969"/>
                    <a:pt x="1487" y="1001"/>
                    <a:pt x="1469" y="1046"/>
                  </a:cubicBezTo>
                  <a:cubicBezTo>
                    <a:pt x="1408" y="919"/>
                    <a:pt x="1287" y="897"/>
                    <a:pt x="1285" y="896"/>
                  </a:cubicBezTo>
                  <a:cubicBezTo>
                    <a:pt x="1248" y="890"/>
                    <a:pt x="1248" y="890"/>
                    <a:pt x="1248" y="890"/>
                  </a:cubicBezTo>
                  <a:cubicBezTo>
                    <a:pt x="1248" y="928"/>
                    <a:pt x="1248" y="928"/>
                    <a:pt x="1248" y="928"/>
                  </a:cubicBezTo>
                  <a:cubicBezTo>
                    <a:pt x="1248" y="1010"/>
                    <a:pt x="1223" y="1044"/>
                    <a:pt x="1194" y="1084"/>
                  </a:cubicBezTo>
                  <a:cubicBezTo>
                    <a:pt x="1165" y="1123"/>
                    <a:pt x="1134" y="1167"/>
                    <a:pt x="1124" y="1253"/>
                  </a:cubicBezTo>
                  <a:cubicBezTo>
                    <a:pt x="1094" y="1229"/>
                    <a:pt x="1071" y="1219"/>
                    <a:pt x="1068" y="1218"/>
                  </a:cubicBezTo>
                  <a:cubicBezTo>
                    <a:pt x="1024" y="1201"/>
                    <a:pt x="1024" y="1201"/>
                    <a:pt x="1024" y="1201"/>
                  </a:cubicBezTo>
                  <a:cubicBezTo>
                    <a:pt x="1024" y="1248"/>
                    <a:pt x="1024" y="1248"/>
                    <a:pt x="1024" y="1248"/>
                  </a:cubicBezTo>
                  <a:cubicBezTo>
                    <a:pt x="1024" y="1288"/>
                    <a:pt x="1018" y="1318"/>
                    <a:pt x="1009" y="1344"/>
                  </a:cubicBezTo>
                  <a:cubicBezTo>
                    <a:pt x="384" y="1344"/>
                    <a:pt x="384" y="1344"/>
                    <a:pt x="384" y="1344"/>
                  </a:cubicBezTo>
                  <a:cubicBezTo>
                    <a:pt x="384" y="1600"/>
                    <a:pt x="384" y="1600"/>
                    <a:pt x="384" y="1600"/>
                  </a:cubicBezTo>
                  <a:lnTo>
                    <a:pt x="96" y="1600"/>
                  </a:lnTo>
                  <a:close/>
                  <a:moveTo>
                    <a:pt x="768" y="1600"/>
                  </a:moveTo>
                  <a:cubicBezTo>
                    <a:pt x="768" y="1728"/>
                    <a:pt x="768" y="1728"/>
                    <a:pt x="768" y="1728"/>
                  </a:cubicBezTo>
                  <a:cubicBezTo>
                    <a:pt x="640" y="1728"/>
                    <a:pt x="640" y="1728"/>
                    <a:pt x="640" y="1728"/>
                  </a:cubicBezTo>
                  <a:cubicBezTo>
                    <a:pt x="640" y="1600"/>
                    <a:pt x="640" y="1600"/>
                    <a:pt x="640" y="1600"/>
                  </a:cubicBezTo>
                  <a:lnTo>
                    <a:pt x="768" y="1600"/>
                  </a:lnTo>
                  <a:close/>
                  <a:moveTo>
                    <a:pt x="576" y="1536"/>
                  </a:moveTo>
                  <a:cubicBezTo>
                    <a:pt x="576" y="1408"/>
                    <a:pt x="576" y="1408"/>
                    <a:pt x="576" y="1408"/>
                  </a:cubicBezTo>
                  <a:cubicBezTo>
                    <a:pt x="704" y="1408"/>
                    <a:pt x="704" y="1408"/>
                    <a:pt x="704" y="1408"/>
                  </a:cubicBezTo>
                  <a:cubicBezTo>
                    <a:pt x="704" y="1536"/>
                    <a:pt x="704" y="1536"/>
                    <a:pt x="704" y="1536"/>
                  </a:cubicBezTo>
                  <a:lnTo>
                    <a:pt x="576" y="1536"/>
                  </a:lnTo>
                  <a:close/>
                  <a:moveTo>
                    <a:pt x="512" y="1536"/>
                  </a:moveTo>
                  <a:cubicBezTo>
                    <a:pt x="448" y="1536"/>
                    <a:pt x="448" y="1536"/>
                    <a:pt x="448" y="1536"/>
                  </a:cubicBezTo>
                  <a:cubicBezTo>
                    <a:pt x="448" y="1408"/>
                    <a:pt x="448" y="1408"/>
                    <a:pt x="448" y="1408"/>
                  </a:cubicBezTo>
                  <a:cubicBezTo>
                    <a:pt x="512" y="1408"/>
                    <a:pt x="512" y="1408"/>
                    <a:pt x="512" y="1408"/>
                  </a:cubicBezTo>
                  <a:lnTo>
                    <a:pt x="512" y="1536"/>
                  </a:lnTo>
                  <a:close/>
                  <a:moveTo>
                    <a:pt x="448" y="1600"/>
                  </a:moveTo>
                  <a:cubicBezTo>
                    <a:pt x="576" y="1600"/>
                    <a:pt x="576" y="1600"/>
                    <a:pt x="576" y="1600"/>
                  </a:cubicBezTo>
                  <a:cubicBezTo>
                    <a:pt x="576" y="1728"/>
                    <a:pt x="576" y="1728"/>
                    <a:pt x="576" y="1728"/>
                  </a:cubicBezTo>
                  <a:cubicBezTo>
                    <a:pt x="448" y="1728"/>
                    <a:pt x="448" y="1728"/>
                    <a:pt x="448" y="1728"/>
                  </a:cubicBezTo>
                  <a:lnTo>
                    <a:pt x="448" y="1600"/>
                  </a:lnTo>
                  <a:close/>
                  <a:moveTo>
                    <a:pt x="704" y="1792"/>
                  </a:moveTo>
                  <a:cubicBezTo>
                    <a:pt x="704" y="1920"/>
                    <a:pt x="704" y="1920"/>
                    <a:pt x="704" y="1920"/>
                  </a:cubicBezTo>
                  <a:cubicBezTo>
                    <a:pt x="576" y="1920"/>
                    <a:pt x="576" y="1920"/>
                    <a:pt x="576" y="1920"/>
                  </a:cubicBezTo>
                  <a:cubicBezTo>
                    <a:pt x="576" y="1792"/>
                    <a:pt x="576" y="1792"/>
                    <a:pt x="576" y="1792"/>
                  </a:cubicBezTo>
                  <a:lnTo>
                    <a:pt x="704" y="1792"/>
                  </a:lnTo>
                  <a:close/>
                  <a:moveTo>
                    <a:pt x="832" y="1600"/>
                  </a:moveTo>
                  <a:cubicBezTo>
                    <a:pt x="900" y="1600"/>
                    <a:pt x="900" y="1600"/>
                    <a:pt x="900" y="1600"/>
                  </a:cubicBezTo>
                  <a:cubicBezTo>
                    <a:pt x="898" y="1620"/>
                    <a:pt x="896" y="1640"/>
                    <a:pt x="896" y="1664"/>
                  </a:cubicBezTo>
                  <a:cubicBezTo>
                    <a:pt x="896" y="1686"/>
                    <a:pt x="898" y="1708"/>
                    <a:pt x="901" y="1728"/>
                  </a:cubicBezTo>
                  <a:cubicBezTo>
                    <a:pt x="832" y="1728"/>
                    <a:pt x="832" y="1728"/>
                    <a:pt x="832" y="1728"/>
                  </a:cubicBezTo>
                  <a:lnTo>
                    <a:pt x="832" y="1600"/>
                  </a:lnTo>
                  <a:close/>
                  <a:moveTo>
                    <a:pt x="913" y="1536"/>
                  </a:moveTo>
                  <a:cubicBezTo>
                    <a:pt x="768" y="1536"/>
                    <a:pt x="768" y="1536"/>
                    <a:pt x="768" y="1536"/>
                  </a:cubicBezTo>
                  <a:cubicBezTo>
                    <a:pt x="768" y="1408"/>
                    <a:pt x="768" y="1408"/>
                    <a:pt x="768" y="1408"/>
                  </a:cubicBezTo>
                  <a:cubicBezTo>
                    <a:pt x="977" y="1408"/>
                    <a:pt x="977" y="1408"/>
                    <a:pt x="977" y="1408"/>
                  </a:cubicBezTo>
                  <a:cubicBezTo>
                    <a:pt x="974" y="1412"/>
                    <a:pt x="971" y="1417"/>
                    <a:pt x="968" y="1421"/>
                  </a:cubicBezTo>
                  <a:cubicBezTo>
                    <a:pt x="949" y="1453"/>
                    <a:pt x="928" y="1488"/>
                    <a:pt x="913" y="1536"/>
                  </a:cubicBezTo>
                  <a:close/>
                  <a:moveTo>
                    <a:pt x="448" y="1792"/>
                  </a:moveTo>
                  <a:cubicBezTo>
                    <a:pt x="512" y="1792"/>
                    <a:pt x="512" y="1792"/>
                    <a:pt x="512" y="1792"/>
                  </a:cubicBezTo>
                  <a:cubicBezTo>
                    <a:pt x="512" y="1920"/>
                    <a:pt x="512" y="1920"/>
                    <a:pt x="512" y="1920"/>
                  </a:cubicBezTo>
                  <a:cubicBezTo>
                    <a:pt x="448" y="1920"/>
                    <a:pt x="448" y="1920"/>
                    <a:pt x="448" y="1920"/>
                  </a:cubicBezTo>
                  <a:lnTo>
                    <a:pt x="448" y="1792"/>
                  </a:lnTo>
                  <a:close/>
                  <a:moveTo>
                    <a:pt x="768" y="1920"/>
                  </a:moveTo>
                  <a:cubicBezTo>
                    <a:pt x="768" y="1792"/>
                    <a:pt x="768" y="1792"/>
                    <a:pt x="768" y="1792"/>
                  </a:cubicBezTo>
                  <a:cubicBezTo>
                    <a:pt x="917" y="1792"/>
                    <a:pt x="917" y="1792"/>
                    <a:pt x="917" y="1792"/>
                  </a:cubicBezTo>
                  <a:cubicBezTo>
                    <a:pt x="936" y="1845"/>
                    <a:pt x="968" y="1888"/>
                    <a:pt x="1010" y="1920"/>
                  </a:cubicBezTo>
                  <a:lnTo>
                    <a:pt x="768" y="1920"/>
                  </a:lnTo>
                  <a:close/>
                  <a:moveTo>
                    <a:pt x="1600" y="1853"/>
                  </a:moveTo>
                  <a:cubicBezTo>
                    <a:pt x="1600" y="1826"/>
                    <a:pt x="1592" y="1800"/>
                    <a:pt x="1576" y="1778"/>
                  </a:cubicBezTo>
                  <a:cubicBezTo>
                    <a:pt x="1440" y="1584"/>
                    <a:pt x="1440" y="1584"/>
                    <a:pt x="1440" y="1584"/>
                  </a:cubicBezTo>
                  <a:cubicBezTo>
                    <a:pt x="1304" y="1778"/>
                    <a:pt x="1304" y="1778"/>
                    <a:pt x="1304" y="1778"/>
                  </a:cubicBezTo>
                  <a:cubicBezTo>
                    <a:pt x="1288" y="1800"/>
                    <a:pt x="1280" y="1826"/>
                    <a:pt x="1280" y="1853"/>
                  </a:cubicBezTo>
                  <a:cubicBezTo>
                    <a:pt x="1260" y="1826"/>
                    <a:pt x="1248" y="1793"/>
                    <a:pt x="1248" y="1757"/>
                  </a:cubicBezTo>
                  <a:cubicBezTo>
                    <a:pt x="1248" y="1724"/>
                    <a:pt x="1258" y="1692"/>
                    <a:pt x="1277" y="1664"/>
                  </a:cubicBezTo>
                  <a:cubicBezTo>
                    <a:pt x="1440" y="1432"/>
                    <a:pt x="1440" y="1432"/>
                    <a:pt x="1440" y="1432"/>
                  </a:cubicBezTo>
                  <a:cubicBezTo>
                    <a:pt x="1603" y="1664"/>
                    <a:pt x="1603" y="1664"/>
                    <a:pt x="1603" y="1664"/>
                  </a:cubicBezTo>
                  <a:cubicBezTo>
                    <a:pt x="1622" y="1692"/>
                    <a:pt x="1632" y="1724"/>
                    <a:pt x="1632" y="1757"/>
                  </a:cubicBezTo>
                  <a:cubicBezTo>
                    <a:pt x="1632" y="1793"/>
                    <a:pt x="1620" y="1826"/>
                    <a:pt x="1600" y="1853"/>
                  </a:cubicBezTo>
                  <a:close/>
                  <a:moveTo>
                    <a:pt x="1411" y="1920"/>
                  </a:moveTo>
                  <a:cubicBezTo>
                    <a:pt x="1374" y="1920"/>
                    <a:pt x="1344" y="1890"/>
                    <a:pt x="1344" y="1853"/>
                  </a:cubicBezTo>
                  <a:cubicBezTo>
                    <a:pt x="1344" y="1840"/>
                    <a:pt x="1348" y="1826"/>
                    <a:pt x="1356" y="1815"/>
                  </a:cubicBezTo>
                  <a:cubicBezTo>
                    <a:pt x="1440" y="1695"/>
                    <a:pt x="1440" y="1695"/>
                    <a:pt x="1440" y="1695"/>
                  </a:cubicBezTo>
                  <a:cubicBezTo>
                    <a:pt x="1524" y="1815"/>
                    <a:pt x="1524" y="1815"/>
                    <a:pt x="1524" y="1815"/>
                  </a:cubicBezTo>
                  <a:cubicBezTo>
                    <a:pt x="1532" y="1826"/>
                    <a:pt x="1536" y="1840"/>
                    <a:pt x="1536" y="1853"/>
                  </a:cubicBezTo>
                  <a:cubicBezTo>
                    <a:pt x="1536" y="1890"/>
                    <a:pt x="1506" y="1920"/>
                    <a:pt x="1469" y="1920"/>
                  </a:cubicBezTo>
                  <a:lnTo>
                    <a:pt x="1411" y="1920"/>
                  </a:lnTo>
                  <a:close/>
                  <a:moveTo>
                    <a:pt x="1664" y="1920"/>
                  </a:moveTo>
                  <a:cubicBezTo>
                    <a:pt x="1627" y="1920"/>
                    <a:pt x="1627" y="1920"/>
                    <a:pt x="1627" y="1920"/>
                  </a:cubicBezTo>
                  <a:cubicBezTo>
                    <a:pt x="1669" y="1879"/>
                    <a:pt x="1696" y="1821"/>
                    <a:pt x="1696" y="1757"/>
                  </a:cubicBezTo>
                  <a:cubicBezTo>
                    <a:pt x="1696" y="1711"/>
                    <a:pt x="1682" y="1666"/>
                    <a:pt x="1655" y="1627"/>
                  </a:cubicBezTo>
                  <a:cubicBezTo>
                    <a:pt x="1440" y="1320"/>
                    <a:pt x="1440" y="1320"/>
                    <a:pt x="1440" y="1320"/>
                  </a:cubicBezTo>
                  <a:cubicBezTo>
                    <a:pt x="1225" y="1627"/>
                    <a:pt x="1225" y="1627"/>
                    <a:pt x="1225" y="1627"/>
                  </a:cubicBezTo>
                  <a:cubicBezTo>
                    <a:pt x="1198" y="1666"/>
                    <a:pt x="1184" y="1711"/>
                    <a:pt x="1184" y="1757"/>
                  </a:cubicBezTo>
                  <a:cubicBezTo>
                    <a:pt x="1184" y="1821"/>
                    <a:pt x="1211" y="1879"/>
                    <a:pt x="1253" y="1920"/>
                  </a:cubicBezTo>
                  <a:cubicBezTo>
                    <a:pt x="1216" y="1920"/>
                    <a:pt x="1216" y="1920"/>
                    <a:pt x="1216" y="1920"/>
                  </a:cubicBezTo>
                  <a:cubicBezTo>
                    <a:pt x="1092" y="1920"/>
                    <a:pt x="960" y="1853"/>
                    <a:pt x="960" y="1664"/>
                  </a:cubicBezTo>
                  <a:cubicBezTo>
                    <a:pt x="960" y="1557"/>
                    <a:pt x="991" y="1507"/>
                    <a:pt x="1023" y="1455"/>
                  </a:cubicBezTo>
                  <a:cubicBezTo>
                    <a:pt x="1049" y="1413"/>
                    <a:pt x="1075" y="1370"/>
                    <a:pt x="1084" y="1303"/>
                  </a:cubicBezTo>
                  <a:cubicBezTo>
                    <a:pt x="1126" y="1336"/>
                    <a:pt x="1184" y="1406"/>
                    <a:pt x="1184" y="1536"/>
                  </a:cubicBezTo>
                  <a:cubicBezTo>
                    <a:pt x="1248" y="1536"/>
                    <a:pt x="1248" y="1536"/>
                    <a:pt x="1248" y="1536"/>
                  </a:cubicBezTo>
                  <a:cubicBezTo>
                    <a:pt x="1248" y="1436"/>
                    <a:pt x="1219" y="1366"/>
                    <a:pt x="1184" y="1317"/>
                  </a:cubicBezTo>
                  <a:cubicBezTo>
                    <a:pt x="1184" y="1315"/>
                    <a:pt x="1184" y="1314"/>
                    <a:pt x="1184" y="1312"/>
                  </a:cubicBezTo>
                  <a:cubicBezTo>
                    <a:pt x="1184" y="1206"/>
                    <a:pt x="1214" y="1165"/>
                    <a:pt x="1246" y="1122"/>
                  </a:cubicBezTo>
                  <a:cubicBezTo>
                    <a:pt x="1272" y="1086"/>
                    <a:pt x="1301" y="1045"/>
                    <a:pt x="1310" y="971"/>
                  </a:cubicBezTo>
                  <a:cubicBezTo>
                    <a:pt x="1358" y="994"/>
                    <a:pt x="1440" y="1055"/>
                    <a:pt x="1440" y="1216"/>
                  </a:cubicBezTo>
                  <a:cubicBezTo>
                    <a:pt x="1504" y="1216"/>
                    <a:pt x="1504" y="1216"/>
                    <a:pt x="1504" y="1216"/>
                  </a:cubicBezTo>
                  <a:cubicBezTo>
                    <a:pt x="1504" y="1065"/>
                    <a:pt x="1563" y="1001"/>
                    <a:pt x="1603" y="976"/>
                  </a:cubicBezTo>
                  <a:cubicBezTo>
                    <a:pt x="1611" y="1046"/>
                    <a:pt x="1639" y="1084"/>
                    <a:pt x="1666" y="1121"/>
                  </a:cubicBezTo>
                  <a:cubicBezTo>
                    <a:pt x="1695" y="1159"/>
                    <a:pt x="1721" y="1196"/>
                    <a:pt x="1727" y="1280"/>
                  </a:cubicBezTo>
                  <a:cubicBezTo>
                    <a:pt x="1680" y="1328"/>
                    <a:pt x="1632" y="1408"/>
                    <a:pt x="1632" y="1536"/>
                  </a:cubicBezTo>
                  <a:cubicBezTo>
                    <a:pt x="1696" y="1536"/>
                    <a:pt x="1696" y="1536"/>
                    <a:pt x="1696" y="1536"/>
                  </a:cubicBezTo>
                  <a:cubicBezTo>
                    <a:pt x="1696" y="1406"/>
                    <a:pt x="1754" y="1336"/>
                    <a:pt x="1796" y="1303"/>
                  </a:cubicBezTo>
                  <a:cubicBezTo>
                    <a:pt x="1805" y="1370"/>
                    <a:pt x="1831" y="1413"/>
                    <a:pt x="1857" y="1455"/>
                  </a:cubicBezTo>
                  <a:cubicBezTo>
                    <a:pt x="1889" y="1507"/>
                    <a:pt x="1920" y="1557"/>
                    <a:pt x="1920" y="1664"/>
                  </a:cubicBezTo>
                  <a:cubicBezTo>
                    <a:pt x="1920" y="1853"/>
                    <a:pt x="1788" y="1920"/>
                    <a:pt x="1664" y="19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13796903" y="2700332"/>
              <a:ext cx="47625" cy="47625"/>
            </a:xfrm>
            <a:custGeom>
              <a:avLst/>
              <a:gdLst>
                <a:gd name="T0" fmla="*/ 30 w 30"/>
                <a:gd name="T1" fmla="*/ 0 h 30"/>
                <a:gd name="T2" fmla="*/ 0 w 30"/>
                <a:gd name="T3" fmla="*/ 0 h 30"/>
                <a:gd name="T4" fmla="*/ 0 w 30"/>
                <a:gd name="T5" fmla="*/ 30 h 30"/>
                <a:gd name="T6" fmla="*/ 30 w 30"/>
                <a:gd name="T7" fmla="*/ 30 h 30"/>
                <a:gd name="T8" fmla="*/ 30 w 30"/>
                <a:gd name="T9" fmla="*/ 0 h 30"/>
                <a:gd name="T10" fmla="*/ 20 w 30"/>
                <a:gd name="T11" fmla="*/ 20 h 30"/>
                <a:gd name="T12" fmla="*/ 10 w 30"/>
                <a:gd name="T13" fmla="*/ 20 h 30"/>
                <a:gd name="T14" fmla="*/ 10 w 30"/>
                <a:gd name="T15" fmla="*/ 10 h 30"/>
                <a:gd name="T16" fmla="*/ 20 w 30"/>
                <a:gd name="T17" fmla="*/ 10 h 30"/>
                <a:gd name="T18" fmla="*/ 20 w 30"/>
                <a:gd name="T19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30" y="0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30" y="30"/>
                  </a:lnTo>
                  <a:lnTo>
                    <a:pt x="30" y="0"/>
                  </a:lnTo>
                  <a:close/>
                  <a:moveTo>
                    <a:pt x="20" y="20"/>
                  </a:moveTo>
                  <a:lnTo>
                    <a:pt x="10" y="20"/>
                  </a:lnTo>
                  <a:lnTo>
                    <a:pt x="10" y="10"/>
                  </a:lnTo>
                  <a:lnTo>
                    <a:pt x="20" y="10"/>
                  </a:lnTo>
                  <a:lnTo>
                    <a:pt x="2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75" name="Freeform 7"/>
            <p:cNvSpPr>
              <a:spLocks noEditPoints="1"/>
            </p:cNvSpPr>
            <p:nvPr/>
          </p:nvSpPr>
          <p:spPr bwMode="auto">
            <a:xfrm>
              <a:off x="13858815" y="2700330"/>
              <a:ext cx="47625" cy="47625"/>
            </a:xfrm>
            <a:custGeom>
              <a:avLst/>
              <a:gdLst>
                <a:gd name="T0" fmla="*/ 30 w 30"/>
                <a:gd name="T1" fmla="*/ 0 h 30"/>
                <a:gd name="T2" fmla="*/ 0 w 30"/>
                <a:gd name="T3" fmla="*/ 0 h 30"/>
                <a:gd name="T4" fmla="*/ 0 w 30"/>
                <a:gd name="T5" fmla="*/ 30 h 30"/>
                <a:gd name="T6" fmla="*/ 30 w 30"/>
                <a:gd name="T7" fmla="*/ 30 h 30"/>
                <a:gd name="T8" fmla="*/ 30 w 30"/>
                <a:gd name="T9" fmla="*/ 0 h 30"/>
                <a:gd name="T10" fmla="*/ 20 w 30"/>
                <a:gd name="T11" fmla="*/ 20 h 30"/>
                <a:gd name="T12" fmla="*/ 10 w 30"/>
                <a:gd name="T13" fmla="*/ 20 h 30"/>
                <a:gd name="T14" fmla="*/ 10 w 30"/>
                <a:gd name="T15" fmla="*/ 10 h 30"/>
                <a:gd name="T16" fmla="*/ 20 w 30"/>
                <a:gd name="T17" fmla="*/ 10 h 30"/>
                <a:gd name="T18" fmla="*/ 20 w 30"/>
                <a:gd name="T19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30" y="0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30" y="30"/>
                  </a:lnTo>
                  <a:lnTo>
                    <a:pt x="30" y="0"/>
                  </a:lnTo>
                  <a:close/>
                  <a:moveTo>
                    <a:pt x="20" y="20"/>
                  </a:moveTo>
                  <a:lnTo>
                    <a:pt x="10" y="20"/>
                  </a:lnTo>
                  <a:lnTo>
                    <a:pt x="10" y="10"/>
                  </a:lnTo>
                  <a:lnTo>
                    <a:pt x="20" y="10"/>
                  </a:lnTo>
                  <a:lnTo>
                    <a:pt x="2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76" name="Freeform 8"/>
            <p:cNvSpPr>
              <a:spLocks noEditPoints="1"/>
            </p:cNvSpPr>
            <p:nvPr/>
          </p:nvSpPr>
          <p:spPr bwMode="auto">
            <a:xfrm>
              <a:off x="13922315" y="2700331"/>
              <a:ext cx="47625" cy="47625"/>
            </a:xfrm>
            <a:custGeom>
              <a:avLst/>
              <a:gdLst>
                <a:gd name="T0" fmla="*/ 30 w 30"/>
                <a:gd name="T1" fmla="*/ 0 h 30"/>
                <a:gd name="T2" fmla="*/ 0 w 30"/>
                <a:gd name="T3" fmla="*/ 0 h 30"/>
                <a:gd name="T4" fmla="*/ 0 w 30"/>
                <a:gd name="T5" fmla="*/ 30 h 30"/>
                <a:gd name="T6" fmla="*/ 30 w 30"/>
                <a:gd name="T7" fmla="*/ 30 h 30"/>
                <a:gd name="T8" fmla="*/ 30 w 30"/>
                <a:gd name="T9" fmla="*/ 0 h 30"/>
                <a:gd name="T10" fmla="*/ 20 w 30"/>
                <a:gd name="T11" fmla="*/ 20 h 30"/>
                <a:gd name="T12" fmla="*/ 10 w 30"/>
                <a:gd name="T13" fmla="*/ 20 h 30"/>
                <a:gd name="T14" fmla="*/ 10 w 30"/>
                <a:gd name="T15" fmla="*/ 10 h 30"/>
                <a:gd name="T16" fmla="*/ 20 w 30"/>
                <a:gd name="T17" fmla="*/ 10 h 30"/>
                <a:gd name="T18" fmla="*/ 20 w 30"/>
                <a:gd name="T19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30" y="0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30" y="30"/>
                  </a:lnTo>
                  <a:lnTo>
                    <a:pt x="30" y="0"/>
                  </a:lnTo>
                  <a:close/>
                  <a:moveTo>
                    <a:pt x="20" y="20"/>
                  </a:moveTo>
                  <a:lnTo>
                    <a:pt x="10" y="20"/>
                  </a:lnTo>
                  <a:lnTo>
                    <a:pt x="10" y="10"/>
                  </a:lnTo>
                  <a:lnTo>
                    <a:pt x="20" y="10"/>
                  </a:lnTo>
                  <a:lnTo>
                    <a:pt x="2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>
              <a:off x="13796897" y="2793988"/>
              <a:ext cx="141287" cy="127000"/>
            </a:xfrm>
            <a:custGeom>
              <a:avLst/>
              <a:gdLst>
                <a:gd name="T0" fmla="*/ 89 w 89"/>
                <a:gd name="T1" fmla="*/ 0 h 80"/>
                <a:gd name="T2" fmla="*/ 0 w 89"/>
                <a:gd name="T3" fmla="*/ 0 h 80"/>
                <a:gd name="T4" fmla="*/ 0 w 89"/>
                <a:gd name="T5" fmla="*/ 80 h 80"/>
                <a:gd name="T6" fmla="*/ 89 w 89"/>
                <a:gd name="T7" fmla="*/ 80 h 80"/>
                <a:gd name="T8" fmla="*/ 89 w 89"/>
                <a:gd name="T9" fmla="*/ 0 h 80"/>
                <a:gd name="T10" fmla="*/ 79 w 89"/>
                <a:gd name="T11" fmla="*/ 70 h 80"/>
                <a:gd name="T12" fmla="*/ 10 w 89"/>
                <a:gd name="T13" fmla="*/ 70 h 80"/>
                <a:gd name="T14" fmla="*/ 10 w 89"/>
                <a:gd name="T15" fmla="*/ 10 h 80"/>
                <a:gd name="T16" fmla="*/ 79 w 89"/>
                <a:gd name="T17" fmla="*/ 10 h 80"/>
                <a:gd name="T18" fmla="*/ 79 w 89"/>
                <a:gd name="T19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0">
                  <a:moveTo>
                    <a:pt x="89" y="0"/>
                  </a:moveTo>
                  <a:lnTo>
                    <a:pt x="0" y="0"/>
                  </a:lnTo>
                  <a:lnTo>
                    <a:pt x="0" y="80"/>
                  </a:lnTo>
                  <a:lnTo>
                    <a:pt x="89" y="80"/>
                  </a:lnTo>
                  <a:lnTo>
                    <a:pt x="89" y="0"/>
                  </a:lnTo>
                  <a:close/>
                  <a:moveTo>
                    <a:pt x="79" y="70"/>
                  </a:moveTo>
                  <a:lnTo>
                    <a:pt x="10" y="70"/>
                  </a:lnTo>
                  <a:lnTo>
                    <a:pt x="10" y="10"/>
                  </a:lnTo>
                  <a:lnTo>
                    <a:pt x="79" y="10"/>
                  </a:lnTo>
                  <a:lnTo>
                    <a:pt x="79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78" name="Rectangle 10"/>
            <p:cNvSpPr>
              <a:spLocks noChangeArrowheads="1"/>
            </p:cNvSpPr>
            <p:nvPr/>
          </p:nvSpPr>
          <p:spPr bwMode="auto">
            <a:xfrm>
              <a:off x="13796905" y="2936862"/>
              <a:ext cx="4762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79" name="Rectangle 11"/>
            <p:cNvSpPr>
              <a:spLocks noChangeArrowheads="1"/>
            </p:cNvSpPr>
            <p:nvPr/>
          </p:nvSpPr>
          <p:spPr bwMode="auto">
            <a:xfrm>
              <a:off x="13796923" y="2968617"/>
              <a:ext cx="4762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80" name="Rectangle 12"/>
            <p:cNvSpPr>
              <a:spLocks noChangeArrowheads="1"/>
            </p:cNvSpPr>
            <p:nvPr/>
          </p:nvSpPr>
          <p:spPr bwMode="auto">
            <a:xfrm>
              <a:off x="13954086" y="2794001"/>
              <a:ext cx="11112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81" name="Rectangle 13"/>
            <p:cNvSpPr>
              <a:spLocks noChangeArrowheads="1"/>
            </p:cNvSpPr>
            <p:nvPr/>
          </p:nvSpPr>
          <p:spPr bwMode="auto">
            <a:xfrm>
              <a:off x="13954086" y="2825750"/>
              <a:ext cx="952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82" name="Rectangle 14"/>
            <p:cNvSpPr>
              <a:spLocks noChangeArrowheads="1"/>
            </p:cNvSpPr>
            <p:nvPr/>
          </p:nvSpPr>
          <p:spPr bwMode="auto">
            <a:xfrm>
              <a:off x="13954086" y="2857493"/>
              <a:ext cx="952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83" name="Rectangle 15"/>
            <p:cNvSpPr>
              <a:spLocks noChangeArrowheads="1"/>
            </p:cNvSpPr>
            <p:nvPr/>
          </p:nvSpPr>
          <p:spPr bwMode="auto">
            <a:xfrm>
              <a:off x="13954126" y="2889251"/>
              <a:ext cx="4762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5867970" y="3858184"/>
            <a:ext cx="440052" cy="440052"/>
            <a:chOff x="5791103" y="4419779"/>
            <a:chExt cx="667176" cy="667176"/>
          </a:xfrm>
          <a:gradFill>
            <a:gsLst>
              <a:gs pos="2000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1"/>
          </a:gradFill>
        </p:grpSpPr>
        <p:sp>
          <p:nvSpPr>
            <p:cNvPr id="85" name="任意多边形: 形状 280"/>
            <p:cNvSpPr/>
            <p:nvPr/>
          </p:nvSpPr>
          <p:spPr>
            <a:xfrm>
              <a:off x="5791103" y="4419779"/>
              <a:ext cx="667176" cy="667176"/>
            </a:xfrm>
            <a:custGeom>
              <a:avLst/>
              <a:gdLst>
                <a:gd name="connsiteX0" fmla="*/ 602611 w 667176"/>
                <a:gd name="connsiteY0" fmla="*/ 360813 h 667176"/>
                <a:gd name="connsiteX1" fmla="*/ 602611 w 667176"/>
                <a:gd name="connsiteY1" fmla="*/ 149792 h 667176"/>
                <a:gd name="connsiteX2" fmla="*/ 667176 w 667176"/>
                <a:gd name="connsiteY2" fmla="*/ 75326 h 667176"/>
                <a:gd name="connsiteX3" fmla="*/ 591850 w 667176"/>
                <a:gd name="connsiteY3" fmla="*/ 0 h 667176"/>
                <a:gd name="connsiteX4" fmla="*/ 516524 w 667176"/>
                <a:gd name="connsiteY4" fmla="*/ 75326 h 667176"/>
                <a:gd name="connsiteX5" fmla="*/ 0 w 667176"/>
                <a:gd name="connsiteY5" fmla="*/ 75326 h 667176"/>
                <a:gd name="connsiteX6" fmla="*/ 0 w 667176"/>
                <a:gd name="connsiteY6" fmla="*/ 505763 h 667176"/>
                <a:gd name="connsiteX7" fmla="*/ 323376 w 667176"/>
                <a:gd name="connsiteY7" fmla="*/ 505763 h 667176"/>
                <a:gd name="connsiteX8" fmla="*/ 495002 w 667176"/>
                <a:gd name="connsiteY8" fmla="*/ 667176 h 667176"/>
                <a:gd name="connsiteX9" fmla="*/ 667176 w 667176"/>
                <a:gd name="connsiteY9" fmla="*/ 495002 h 667176"/>
                <a:gd name="connsiteX10" fmla="*/ 602611 w 667176"/>
                <a:gd name="connsiteY10" fmla="*/ 360813 h 667176"/>
                <a:gd name="connsiteX11" fmla="*/ 591850 w 667176"/>
                <a:gd name="connsiteY11" fmla="*/ 21522 h 667176"/>
                <a:gd name="connsiteX12" fmla="*/ 645654 w 667176"/>
                <a:gd name="connsiteY12" fmla="*/ 75326 h 667176"/>
                <a:gd name="connsiteX13" fmla="*/ 591850 w 667176"/>
                <a:gd name="connsiteY13" fmla="*/ 129131 h 667176"/>
                <a:gd name="connsiteX14" fmla="*/ 538045 w 667176"/>
                <a:gd name="connsiteY14" fmla="*/ 75326 h 667176"/>
                <a:gd name="connsiteX15" fmla="*/ 591850 w 667176"/>
                <a:gd name="connsiteY15" fmla="*/ 21522 h 667176"/>
                <a:gd name="connsiteX16" fmla="*/ 21522 w 667176"/>
                <a:gd name="connsiteY16" fmla="*/ 96848 h 667176"/>
                <a:gd name="connsiteX17" fmla="*/ 519698 w 667176"/>
                <a:gd name="connsiteY17" fmla="*/ 96848 h 667176"/>
                <a:gd name="connsiteX18" fmla="*/ 531610 w 667176"/>
                <a:gd name="connsiteY18" fmla="*/ 120361 h 667176"/>
                <a:gd name="connsiteX19" fmla="*/ 465797 w 667176"/>
                <a:gd name="connsiteY19" fmla="*/ 186174 h 667176"/>
                <a:gd name="connsiteX20" fmla="*/ 451958 w 667176"/>
                <a:gd name="connsiteY20" fmla="*/ 182935 h 667176"/>
                <a:gd name="connsiteX21" fmla="*/ 438130 w 667176"/>
                <a:gd name="connsiteY21" fmla="*/ 186174 h 667176"/>
                <a:gd name="connsiteX22" fmla="*/ 416447 w 667176"/>
                <a:gd name="connsiteY22" fmla="*/ 164491 h 667176"/>
                <a:gd name="connsiteX23" fmla="*/ 419675 w 667176"/>
                <a:gd name="connsiteY23" fmla="*/ 150653 h 667176"/>
                <a:gd name="connsiteX24" fmla="*/ 387393 w 667176"/>
                <a:gd name="connsiteY24" fmla="*/ 118370 h 667176"/>
                <a:gd name="connsiteX25" fmla="*/ 355110 w 667176"/>
                <a:gd name="connsiteY25" fmla="*/ 150653 h 667176"/>
                <a:gd name="connsiteX26" fmla="*/ 358349 w 667176"/>
                <a:gd name="connsiteY26" fmla="*/ 164480 h 667176"/>
                <a:gd name="connsiteX27" fmla="*/ 304383 w 667176"/>
                <a:gd name="connsiteY27" fmla="*/ 218446 h 667176"/>
                <a:gd name="connsiteX28" fmla="*/ 290544 w 667176"/>
                <a:gd name="connsiteY28" fmla="*/ 215218 h 667176"/>
                <a:gd name="connsiteX29" fmla="*/ 258262 w 667176"/>
                <a:gd name="connsiteY29" fmla="*/ 247501 h 667176"/>
                <a:gd name="connsiteX30" fmla="*/ 290544 w 667176"/>
                <a:gd name="connsiteY30" fmla="*/ 279784 h 667176"/>
                <a:gd name="connsiteX31" fmla="*/ 322827 w 667176"/>
                <a:gd name="connsiteY31" fmla="*/ 247501 h 667176"/>
                <a:gd name="connsiteX32" fmla="*/ 319588 w 667176"/>
                <a:gd name="connsiteY32" fmla="*/ 233673 h 667176"/>
                <a:gd name="connsiteX33" fmla="*/ 373554 w 667176"/>
                <a:gd name="connsiteY33" fmla="*/ 179707 h 667176"/>
                <a:gd name="connsiteX34" fmla="*/ 387393 w 667176"/>
                <a:gd name="connsiteY34" fmla="*/ 182935 h 667176"/>
                <a:gd name="connsiteX35" fmla="*/ 401220 w 667176"/>
                <a:gd name="connsiteY35" fmla="*/ 179696 h 667176"/>
                <a:gd name="connsiteX36" fmla="*/ 422904 w 667176"/>
                <a:gd name="connsiteY36" fmla="*/ 201380 h 667176"/>
                <a:gd name="connsiteX37" fmla="*/ 419675 w 667176"/>
                <a:gd name="connsiteY37" fmla="*/ 215218 h 667176"/>
                <a:gd name="connsiteX38" fmla="*/ 451958 w 667176"/>
                <a:gd name="connsiteY38" fmla="*/ 247501 h 667176"/>
                <a:gd name="connsiteX39" fmla="*/ 484241 w 667176"/>
                <a:gd name="connsiteY39" fmla="*/ 215218 h 667176"/>
                <a:gd name="connsiteX40" fmla="*/ 481002 w 667176"/>
                <a:gd name="connsiteY40" fmla="*/ 201390 h 667176"/>
                <a:gd name="connsiteX41" fmla="*/ 546826 w 667176"/>
                <a:gd name="connsiteY41" fmla="*/ 135577 h 667176"/>
                <a:gd name="connsiteX42" fmla="*/ 581089 w 667176"/>
                <a:gd name="connsiteY42" fmla="*/ 149803 h 667176"/>
                <a:gd name="connsiteX43" fmla="*/ 581089 w 667176"/>
                <a:gd name="connsiteY43" fmla="*/ 346135 h 667176"/>
                <a:gd name="connsiteX44" fmla="*/ 495002 w 667176"/>
                <a:gd name="connsiteY44" fmla="*/ 322827 h 667176"/>
                <a:gd name="connsiteX45" fmla="*/ 365871 w 667176"/>
                <a:gd name="connsiteY45" fmla="*/ 381506 h 667176"/>
                <a:gd name="connsiteX46" fmla="*/ 365871 w 667176"/>
                <a:gd name="connsiteY46" fmla="*/ 333588 h 667176"/>
                <a:gd name="connsiteX47" fmla="*/ 301305 w 667176"/>
                <a:gd name="connsiteY47" fmla="*/ 333588 h 667176"/>
                <a:gd name="connsiteX48" fmla="*/ 301305 w 667176"/>
                <a:gd name="connsiteY48" fmla="*/ 462719 h 667176"/>
                <a:gd name="connsiteX49" fmla="*/ 325969 w 667176"/>
                <a:gd name="connsiteY49" fmla="*/ 462719 h 667176"/>
                <a:gd name="connsiteX50" fmla="*/ 323376 w 667176"/>
                <a:gd name="connsiteY50" fmla="*/ 484241 h 667176"/>
                <a:gd name="connsiteX51" fmla="*/ 21522 w 667176"/>
                <a:gd name="connsiteY51" fmla="*/ 484241 h 667176"/>
                <a:gd name="connsiteX52" fmla="*/ 451958 w 667176"/>
                <a:gd name="connsiteY52" fmla="*/ 204457 h 667176"/>
                <a:gd name="connsiteX53" fmla="*/ 462719 w 667176"/>
                <a:gd name="connsiteY53" fmla="*/ 215218 h 667176"/>
                <a:gd name="connsiteX54" fmla="*/ 451958 w 667176"/>
                <a:gd name="connsiteY54" fmla="*/ 225979 h 667176"/>
                <a:gd name="connsiteX55" fmla="*/ 441197 w 667176"/>
                <a:gd name="connsiteY55" fmla="*/ 215218 h 667176"/>
                <a:gd name="connsiteX56" fmla="*/ 451958 w 667176"/>
                <a:gd name="connsiteY56" fmla="*/ 204457 h 667176"/>
                <a:gd name="connsiteX57" fmla="*/ 376632 w 667176"/>
                <a:gd name="connsiteY57" fmla="*/ 150653 h 667176"/>
                <a:gd name="connsiteX58" fmla="*/ 387393 w 667176"/>
                <a:gd name="connsiteY58" fmla="*/ 139892 h 667176"/>
                <a:gd name="connsiteX59" fmla="*/ 398154 w 667176"/>
                <a:gd name="connsiteY59" fmla="*/ 150653 h 667176"/>
                <a:gd name="connsiteX60" fmla="*/ 387393 w 667176"/>
                <a:gd name="connsiteY60" fmla="*/ 161414 h 667176"/>
                <a:gd name="connsiteX61" fmla="*/ 376632 w 667176"/>
                <a:gd name="connsiteY61" fmla="*/ 150653 h 667176"/>
                <a:gd name="connsiteX62" fmla="*/ 301305 w 667176"/>
                <a:gd name="connsiteY62" fmla="*/ 247501 h 667176"/>
                <a:gd name="connsiteX63" fmla="*/ 290544 w 667176"/>
                <a:gd name="connsiteY63" fmla="*/ 258262 h 667176"/>
                <a:gd name="connsiteX64" fmla="*/ 279784 w 667176"/>
                <a:gd name="connsiteY64" fmla="*/ 247501 h 667176"/>
                <a:gd name="connsiteX65" fmla="*/ 290544 w 667176"/>
                <a:gd name="connsiteY65" fmla="*/ 236740 h 667176"/>
                <a:gd name="connsiteX66" fmla="*/ 301305 w 667176"/>
                <a:gd name="connsiteY66" fmla="*/ 247501 h 667176"/>
                <a:gd name="connsiteX67" fmla="*/ 495002 w 667176"/>
                <a:gd name="connsiteY67" fmla="*/ 581089 h 667176"/>
                <a:gd name="connsiteX68" fmla="*/ 408914 w 667176"/>
                <a:gd name="connsiteY68" fmla="*/ 495002 h 667176"/>
                <a:gd name="connsiteX69" fmla="*/ 495002 w 667176"/>
                <a:gd name="connsiteY69" fmla="*/ 408914 h 667176"/>
                <a:gd name="connsiteX70" fmla="*/ 581089 w 667176"/>
                <a:gd name="connsiteY70" fmla="*/ 495002 h 667176"/>
                <a:gd name="connsiteX71" fmla="*/ 495002 w 667176"/>
                <a:gd name="connsiteY71" fmla="*/ 581089 h 667176"/>
                <a:gd name="connsiteX72" fmla="*/ 344349 w 667176"/>
                <a:gd name="connsiteY72" fmla="*/ 411831 h 667176"/>
                <a:gd name="connsiteX73" fmla="*/ 331554 w 667176"/>
                <a:gd name="connsiteY73" fmla="*/ 441197 h 667176"/>
                <a:gd name="connsiteX74" fmla="*/ 322827 w 667176"/>
                <a:gd name="connsiteY74" fmla="*/ 441197 h 667176"/>
                <a:gd name="connsiteX75" fmla="*/ 322827 w 667176"/>
                <a:gd name="connsiteY75" fmla="*/ 355110 h 667176"/>
                <a:gd name="connsiteX76" fmla="*/ 344349 w 667176"/>
                <a:gd name="connsiteY76" fmla="*/ 355110 h 667176"/>
                <a:gd name="connsiteX77" fmla="*/ 484241 w 667176"/>
                <a:gd name="connsiteY77" fmla="*/ 344898 h 667176"/>
                <a:gd name="connsiteX78" fmla="*/ 484241 w 667176"/>
                <a:gd name="connsiteY78" fmla="*/ 387941 h 667176"/>
                <a:gd name="connsiteX79" fmla="*/ 387393 w 667176"/>
                <a:gd name="connsiteY79" fmla="*/ 495002 h 667176"/>
                <a:gd name="connsiteX80" fmla="*/ 396981 w 667176"/>
                <a:gd name="connsiteY80" fmla="*/ 539164 h 667176"/>
                <a:gd name="connsiteX81" fmla="*/ 359651 w 667176"/>
                <a:gd name="connsiteY81" fmla="*/ 560719 h 667176"/>
                <a:gd name="connsiteX82" fmla="*/ 344349 w 667176"/>
                <a:gd name="connsiteY82" fmla="*/ 495002 h 667176"/>
                <a:gd name="connsiteX83" fmla="*/ 484241 w 667176"/>
                <a:gd name="connsiteY83" fmla="*/ 344898 h 667176"/>
                <a:gd name="connsiteX84" fmla="*/ 495002 w 667176"/>
                <a:gd name="connsiteY84" fmla="*/ 645654 h 667176"/>
                <a:gd name="connsiteX85" fmla="*/ 370304 w 667176"/>
                <a:gd name="connsiteY85" fmla="*/ 579421 h 667176"/>
                <a:gd name="connsiteX86" fmla="*/ 407785 w 667176"/>
                <a:gd name="connsiteY86" fmla="*/ 557781 h 667176"/>
                <a:gd name="connsiteX87" fmla="*/ 495002 w 667176"/>
                <a:gd name="connsiteY87" fmla="*/ 602611 h 667176"/>
                <a:gd name="connsiteX88" fmla="*/ 582219 w 667176"/>
                <a:gd name="connsiteY88" fmla="*/ 557781 h 667176"/>
                <a:gd name="connsiteX89" fmla="*/ 619699 w 667176"/>
                <a:gd name="connsiteY89" fmla="*/ 579421 h 667176"/>
                <a:gd name="connsiteX90" fmla="*/ 495002 w 667176"/>
                <a:gd name="connsiteY90" fmla="*/ 645654 h 667176"/>
                <a:gd name="connsiteX91" fmla="*/ 630352 w 667176"/>
                <a:gd name="connsiteY91" fmla="*/ 560719 h 667176"/>
                <a:gd name="connsiteX92" fmla="*/ 593023 w 667176"/>
                <a:gd name="connsiteY92" fmla="*/ 539164 h 667176"/>
                <a:gd name="connsiteX93" fmla="*/ 602611 w 667176"/>
                <a:gd name="connsiteY93" fmla="*/ 495002 h 667176"/>
                <a:gd name="connsiteX94" fmla="*/ 505763 w 667176"/>
                <a:gd name="connsiteY94" fmla="*/ 387941 h 667176"/>
                <a:gd name="connsiteX95" fmla="*/ 505763 w 667176"/>
                <a:gd name="connsiteY95" fmla="*/ 344898 h 667176"/>
                <a:gd name="connsiteX96" fmla="*/ 645654 w 667176"/>
                <a:gd name="connsiteY96" fmla="*/ 495002 h 667176"/>
                <a:gd name="connsiteX97" fmla="*/ 630352 w 667176"/>
                <a:gd name="connsiteY97" fmla="*/ 560719 h 66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667176" h="667176">
                  <a:moveTo>
                    <a:pt x="602611" y="360813"/>
                  </a:moveTo>
                  <a:lnTo>
                    <a:pt x="602611" y="149792"/>
                  </a:lnTo>
                  <a:cubicBezTo>
                    <a:pt x="639058" y="144541"/>
                    <a:pt x="667176" y="113194"/>
                    <a:pt x="667176" y="75326"/>
                  </a:cubicBezTo>
                  <a:cubicBezTo>
                    <a:pt x="667176" y="33800"/>
                    <a:pt x="633387" y="0"/>
                    <a:pt x="591850" y="0"/>
                  </a:cubicBezTo>
                  <a:cubicBezTo>
                    <a:pt x="550313" y="0"/>
                    <a:pt x="516524" y="33800"/>
                    <a:pt x="516524" y="75326"/>
                  </a:cubicBezTo>
                  <a:lnTo>
                    <a:pt x="0" y="75326"/>
                  </a:lnTo>
                  <a:lnTo>
                    <a:pt x="0" y="505763"/>
                  </a:lnTo>
                  <a:lnTo>
                    <a:pt x="323376" y="505763"/>
                  </a:lnTo>
                  <a:cubicBezTo>
                    <a:pt x="328972" y="595681"/>
                    <a:pt x="403706" y="667176"/>
                    <a:pt x="495002" y="667176"/>
                  </a:cubicBezTo>
                  <a:cubicBezTo>
                    <a:pt x="589934" y="667176"/>
                    <a:pt x="667176" y="589934"/>
                    <a:pt x="667176" y="495002"/>
                  </a:cubicBezTo>
                  <a:cubicBezTo>
                    <a:pt x="667176" y="440777"/>
                    <a:pt x="641920" y="392396"/>
                    <a:pt x="602611" y="360813"/>
                  </a:cubicBezTo>
                  <a:close/>
                  <a:moveTo>
                    <a:pt x="591850" y="21522"/>
                  </a:moveTo>
                  <a:cubicBezTo>
                    <a:pt x="621518" y="21522"/>
                    <a:pt x="645654" y="45659"/>
                    <a:pt x="645654" y="75326"/>
                  </a:cubicBezTo>
                  <a:cubicBezTo>
                    <a:pt x="645654" y="104994"/>
                    <a:pt x="621518" y="129131"/>
                    <a:pt x="591850" y="129131"/>
                  </a:cubicBezTo>
                  <a:cubicBezTo>
                    <a:pt x="562182" y="129131"/>
                    <a:pt x="538045" y="104994"/>
                    <a:pt x="538045" y="75326"/>
                  </a:cubicBezTo>
                  <a:cubicBezTo>
                    <a:pt x="538045" y="45659"/>
                    <a:pt x="562182" y="21522"/>
                    <a:pt x="591850" y="21522"/>
                  </a:cubicBezTo>
                  <a:close/>
                  <a:moveTo>
                    <a:pt x="21522" y="96848"/>
                  </a:moveTo>
                  <a:lnTo>
                    <a:pt x="519698" y="96848"/>
                  </a:lnTo>
                  <a:cubicBezTo>
                    <a:pt x="522270" y="105435"/>
                    <a:pt x="526359" y="113345"/>
                    <a:pt x="531610" y="120361"/>
                  </a:cubicBezTo>
                  <a:lnTo>
                    <a:pt x="465797" y="186174"/>
                  </a:lnTo>
                  <a:cubicBezTo>
                    <a:pt x="461578" y="184151"/>
                    <a:pt x="456930" y="182935"/>
                    <a:pt x="451958" y="182935"/>
                  </a:cubicBezTo>
                  <a:cubicBezTo>
                    <a:pt x="446987" y="182935"/>
                    <a:pt x="442338" y="184151"/>
                    <a:pt x="438130" y="186174"/>
                  </a:cubicBezTo>
                  <a:lnTo>
                    <a:pt x="416447" y="164491"/>
                  </a:lnTo>
                  <a:cubicBezTo>
                    <a:pt x="418459" y="160273"/>
                    <a:pt x="419675" y="155624"/>
                    <a:pt x="419675" y="150653"/>
                  </a:cubicBezTo>
                  <a:cubicBezTo>
                    <a:pt x="419675" y="132854"/>
                    <a:pt x="405191" y="118370"/>
                    <a:pt x="387393" y="118370"/>
                  </a:cubicBezTo>
                  <a:cubicBezTo>
                    <a:pt x="369594" y="118370"/>
                    <a:pt x="355110" y="132854"/>
                    <a:pt x="355110" y="150653"/>
                  </a:cubicBezTo>
                  <a:cubicBezTo>
                    <a:pt x="355110" y="155624"/>
                    <a:pt x="356326" y="160273"/>
                    <a:pt x="358349" y="164480"/>
                  </a:cubicBezTo>
                  <a:lnTo>
                    <a:pt x="304383" y="218446"/>
                  </a:lnTo>
                  <a:cubicBezTo>
                    <a:pt x="300165" y="216434"/>
                    <a:pt x="295516" y="215218"/>
                    <a:pt x="290544" y="215218"/>
                  </a:cubicBezTo>
                  <a:cubicBezTo>
                    <a:pt x="272746" y="215218"/>
                    <a:pt x="258262" y="229702"/>
                    <a:pt x="258262" y="247501"/>
                  </a:cubicBezTo>
                  <a:cubicBezTo>
                    <a:pt x="258262" y="265299"/>
                    <a:pt x="272746" y="279784"/>
                    <a:pt x="290544" y="279784"/>
                  </a:cubicBezTo>
                  <a:cubicBezTo>
                    <a:pt x="308343" y="279784"/>
                    <a:pt x="322827" y="265299"/>
                    <a:pt x="322827" y="247501"/>
                  </a:cubicBezTo>
                  <a:cubicBezTo>
                    <a:pt x="322827" y="242529"/>
                    <a:pt x="321611" y="237881"/>
                    <a:pt x="319588" y="233673"/>
                  </a:cubicBezTo>
                  <a:lnTo>
                    <a:pt x="373554" y="179707"/>
                  </a:lnTo>
                  <a:cubicBezTo>
                    <a:pt x="377772" y="181719"/>
                    <a:pt x="382421" y="182935"/>
                    <a:pt x="387393" y="182935"/>
                  </a:cubicBezTo>
                  <a:cubicBezTo>
                    <a:pt x="392364" y="182935"/>
                    <a:pt x="397013" y="181719"/>
                    <a:pt x="401220" y="179696"/>
                  </a:cubicBezTo>
                  <a:lnTo>
                    <a:pt x="422904" y="201380"/>
                  </a:lnTo>
                  <a:cubicBezTo>
                    <a:pt x="420891" y="205598"/>
                    <a:pt x="419675" y="210247"/>
                    <a:pt x="419675" y="215218"/>
                  </a:cubicBezTo>
                  <a:cubicBezTo>
                    <a:pt x="419675" y="233017"/>
                    <a:pt x="434160" y="247501"/>
                    <a:pt x="451958" y="247501"/>
                  </a:cubicBezTo>
                  <a:cubicBezTo>
                    <a:pt x="469757" y="247501"/>
                    <a:pt x="484241" y="233017"/>
                    <a:pt x="484241" y="215218"/>
                  </a:cubicBezTo>
                  <a:cubicBezTo>
                    <a:pt x="484241" y="210247"/>
                    <a:pt x="483025" y="205598"/>
                    <a:pt x="481002" y="201390"/>
                  </a:cubicBezTo>
                  <a:lnTo>
                    <a:pt x="546826" y="135577"/>
                  </a:lnTo>
                  <a:cubicBezTo>
                    <a:pt x="556672" y="142959"/>
                    <a:pt x="568359" y="147962"/>
                    <a:pt x="581089" y="149803"/>
                  </a:cubicBezTo>
                  <a:lnTo>
                    <a:pt x="581089" y="346135"/>
                  </a:lnTo>
                  <a:cubicBezTo>
                    <a:pt x="555726" y="331404"/>
                    <a:pt x="526381" y="322827"/>
                    <a:pt x="495002" y="322827"/>
                  </a:cubicBezTo>
                  <a:cubicBezTo>
                    <a:pt x="443565" y="322827"/>
                    <a:pt x="397443" y="345619"/>
                    <a:pt x="365871" y="381506"/>
                  </a:cubicBezTo>
                  <a:lnTo>
                    <a:pt x="365871" y="333588"/>
                  </a:lnTo>
                  <a:lnTo>
                    <a:pt x="301305" y="333588"/>
                  </a:lnTo>
                  <a:lnTo>
                    <a:pt x="301305" y="462719"/>
                  </a:lnTo>
                  <a:lnTo>
                    <a:pt x="325969" y="462719"/>
                  </a:lnTo>
                  <a:cubicBezTo>
                    <a:pt x="324635" y="469746"/>
                    <a:pt x="323828" y="476945"/>
                    <a:pt x="323376" y="484241"/>
                  </a:cubicBezTo>
                  <a:lnTo>
                    <a:pt x="21522" y="484241"/>
                  </a:lnTo>
                  <a:close/>
                  <a:moveTo>
                    <a:pt x="451958" y="204457"/>
                  </a:moveTo>
                  <a:cubicBezTo>
                    <a:pt x="457887" y="204457"/>
                    <a:pt x="462719" y="209278"/>
                    <a:pt x="462719" y="215218"/>
                  </a:cubicBezTo>
                  <a:cubicBezTo>
                    <a:pt x="462719" y="221158"/>
                    <a:pt x="457887" y="225979"/>
                    <a:pt x="451958" y="225979"/>
                  </a:cubicBezTo>
                  <a:cubicBezTo>
                    <a:pt x="446029" y="225979"/>
                    <a:pt x="441197" y="221158"/>
                    <a:pt x="441197" y="215218"/>
                  </a:cubicBezTo>
                  <a:cubicBezTo>
                    <a:pt x="441197" y="209278"/>
                    <a:pt x="446029" y="204457"/>
                    <a:pt x="451958" y="204457"/>
                  </a:cubicBezTo>
                  <a:close/>
                  <a:moveTo>
                    <a:pt x="376632" y="150653"/>
                  </a:moveTo>
                  <a:cubicBezTo>
                    <a:pt x="376632" y="144713"/>
                    <a:pt x="381463" y="139892"/>
                    <a:pt x="387393" y="139892"/>
                  </a:cubicBezTo>
                  <a:cubicBezTo>
                    <a:pt x="393322" y="139892"/>
                    <a:pt x="398154" y="144713"/>
                    <a:pt x="398154" y="150653"/>
                  </a:cubicBezTo>
                  <a:cubicBezTo>
                    <a:pt x="398154" y="156593"/>
                    <a:pt x="393322" y="161414"/>
                    <a:pt x="387393" y="161414"/>
                  </a:cubicBezTo>
                  <a:cubicBezTo>
                    <a:pt x="381463" y="161414"/>
                    <a:pt x="376632" y="156593"/>
                    <a:pt x="376632" y="150653"/>
                  </a:cubicBezTo>
                  <a:close/>
                  <a:moveTo>
                    <a:pt x="301305" y="247501"/>
                  </a:moveTo>
                  <a:cubicBezTo>
                    <a:pt x="301305" y="253441"/>
                    <a:pt x="296474" y="258262"/>
                    <a:pt x="290544" y="258262"/>
                  </a:cubicBezTo>
                  <a:cubicBezTo>
                    <a:pt x="284615" y="258262"/>
                    <a:pt x="279784" y="253441"/>
                    <a:pt x="279784" y="247501"/>
                  </a:cubicBezTo>
                  <a:cubicBezTo>
                    <a:pt x="279784" y="241561"/>
                    <a:pt x="284615" y="236740"/>
                    <a:pt x="290544" y="236740"/>
                  </a:cubicBezTo>
                  <a:cubicBezTo>
                    <a:pt x="296474" y="236740"/>
                    <a:pt x="301305" y="241561"/>
                    <a:pt x="301305" y="247501"/>
                  </a:cubicBezTo>
                  <a:close/>
                  <a:moveTo>
                    <a:pt x="495002" y="581089"/>
                  </a:moveTo>
                  <a:cubicBezTo>
                    <a:pt x="447535" y="581089"/>
                    <a:pt x="408914" y="542468"/>
                    <a:pt x="408914" y="495002"/>
                  </a:cubicBezTo>
                  <a:cubicBezTo>
                    <a:pt x="408914" y="447535"/>
                    <a:pt x="447535" y="408914"/>
                    <a:pt x="495002" y="408914"/>
                  </a:cubicBezTo>
                  <a:cubicBezTo>
                    <a:pt x="542468" y="408914"/>
                    <a:pt x="581089" y="447535"/>
                    <a:pt x="581089" y="495002"/>
                  </a:cubicBezTo>
                  <a:cubicBezTo>
                    <a:pt x="581089" y="542468"/>
                    <a:pt x="542468" y="581089"/>
                    <a:pt x="495002" y="581089"/>
                  </a:cubicBezTo>
                  <a:close/>
                  <a:moveTo>
                    <a:pt x="344349" y="411831"/>
                  </a:moveTo>
                  <a:cubicBezTo>
                    <a:pt x="339195" y="421128"/>
                    <a:pt x="334933" y="430953"/>
                    <a:pt x="331554" y="441197"/>
                  </a:cubicBezTo>
                  <a:lnTo>
                    <a:pt x="322827" y="441197"/>
                  </a:lnTo>
                  <a:lnTo>
                    <a:pt x="322827" y="355110"/>
                  </a:lnTo>
                  <a:lnTo>
                    <a:pt x="344349" y="355110"/>
                  </a:lnTo>
                  <a:close/>
                  <a:moveTo>
                    <a:pt x="484241" y="344898"/>
                  </a:moveTo>
                  <a:lnTo>
                    <a:pt x="484241" y="387941"/>
                  </a:lnTo>
                  <a:cubicBezTo>
                    <a:pt x="429941" y="393365"/>
                    <a:pt x="387393" y="439303"/>
                    <a:pt x="387393" y="495002"/>
                  </a:cubicBezTo>
                  <a:cubicBezTo>
                    <a:pt x="387393" y="510745"/>
                    <a:pt x="390879" y="525670"/>
                    <a:pt x="396981" y="539164"/>
                  </a:cubicBezTo>
                  <a:lnTo>
                    <a:pt x="359651" y="560719"/>
                  </a:lnTo>
                  <a:cubicBezTo>
                    <a:pt x="349945" y="540832"/>
                    <a:pt x="344349" y="518579"/>
                    <a:pt x="344349" y="495002"/>
                  </a:cubicBezTo>
                  <a:cubicBezTo>
                    <a:pt x="344349" y="415565"/>
                    <a:pt x="406192" y="350450"/>
                    <a:pt x="484241" y="344898"/>
                  </a:cubicBezTo>
                  <a:close/>
                  <a:moveTo>
                    <a:pt x="495002" y="645654"/>
                  </a:moveTo>
                  <a:cubicBezTo>
                    <a:pt x="443199" y="645654"/>
                    <a:pt x="397422" y="619366"/>
                    <a:pt x="370304" y="579421"/>
                  </a:cubicBezTo>
                  <a:lnTo>
                    <a:pt x="407785" y="557781"/>
                  </a:lnTo>
                  <a:cubicBezTo>
                    <a:pt x="427348" y="584877"/>
                    <a:pt x="459103" y="602611"/>
                    <a:pt x="495002" y="602611"/>
                  </a:cubicBezTo>
                  <a:cubicBezTo>
                    <a:pt x="530900" y="602611"/>
                    <a:pt x="562656" y="584877"/>
                    <a:pt x="582219" y="557781"/>
                  </a:cubicBezTo>
                  <a:lnTo>
                    <a:pt x="619699" y="579421"/>
                  </a:lnTo>
                  <a:cubicBezTo>
                    <a:pt x="592582" y="619366"/>
                    <a:pt x="546805" y="645654"/>
                    <a:pt x="495002" y="645654"/>
                  </a:cubicBezTo>
                  <a:close/>
                  <a:moveTo>
                    <a:pt x="630352" y="560719"/>
                  </a:moveTo>
                  <a:lnTo>
                    <a:pt x="593023" y="539164"/>
                  </a:lnTo>
                  <a:cubicBezTo>
                    <a:pt x="599124" y="525670"/>
                    <a:pt x="602611" y="510745"/>
                    <a:pt x="602611" y="495002"/>
                  </a:cubicBezTo>
                  <a:cubicBezTo>
                    <a:pt x="602611" y="439303"/>
                    <a:pt x="560062" y="393354"/>
                    <a:pt x="505763" y="387941"/>
                  </a:cubicBezTo>
                  <a:lnTo>
                    <a:pt x="505763" y="344898"/>
                  </a:lnTo>
                  <a:cubicBezTo>
                    <a:pt x="583811" y="350450"/>
                    <a:pt x="645654" y="415565"/>
                    <a:pt x="645654" y="495002"/>
                  </a:cubicBezTo>
                  <a:cubicBezTo>
                    <a:pt x="645654" y="518579"/>
                    <a:pt x="640059" y="540832"/>
                    <a:pt x="630352" y="560719"/>
                  </a:cubicBez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86" name="任意多边形: 形状 281"/>
            <p:cNvSpPr/>
            <p:nvPr/>
          </p:nvSpPr>
          <p:spPr>
            <a:xfrm>
              <a:off x="6221540" y="4850216"/>
              <a:ext cx="129130" cy="129130"/>
            </a:xfrm>
            <a:custGeom>
              <a:avLst/>
              <a:gdLst>
                <a:gd name="connsiteX0" fmla="*/ 64565 w 129130"/>
                <a:gd name="connsiteY0" fmla="*/ 0 h 129130"/>
                <a:gd name="connsiteX1" fmla="*/ 0 w 129130"/>
                <a:gd name="connsiteY1" fmla="*/ 64565 h 129130"/>
                <a:gd name="connsiteX2" fmla="*/ 64565 w 129130"/>
                <a:gd name="connsiteY2" fmla="*/ 129131 h 129130"/>
                <a:gd name="connsiteX3" fmla="*/ 129131 w 129130"/>
                <a:gd name="connsiteY3" fmla="*/ 64565 h 129130"/>
                <a:gd name="connsiteX4" fmla="*/ 64565 w 129130"/>
                <a:gd name="connsiteY4" fmla="*/ 0 h 129130"/>
                <a:gd name="connsiteX5" fmla="*/ 64565 w 129130"/>
                <a:gd name="connsiteY5" fmla="*/ 107609 h 129130"/>
                <a:gd name="connsiteX6" fmla="*/ 21522 w 129130"/>
                <a:gd name="connsiteY6" fmla="*/ 64565 h 129130"/>
                <a:gd name="connsiteX7" fmla="*/ 64565 w 129130"/>
                <a:gd name="connsiteY7" fmla="*/ 21522 h 129130"/>
                <a:gd name="connsiteX8" fmla="*/ 107609 w 129130"/>
                <a:gd name="connsiteY8" fmla="*/ 64565 h 129130"/>
                <a:gd name="connsiteX9" fmla="*/ 64565 w 129130"/>
                <a:gd name="connsiteY9" fmla="*/ 107609 h 12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130" h="129130">
                  <a:moveTo>
                    <a:pt x="64565" y="0"/>
                  </a:moveTo>
                  <a:cubicBezTo>
                    <a:pt x="28958" y="0"/>
                    <a:pt x="0" y="28958"/>
                    <a:pt x="0" y="64565"/>
                  </a:cubicBezTo>
                  <a:cubicBezTo>
                    <a:pt x="0" y="100173"/>
                    <a:pt x="28958" y="129131"/>
                    <a:pt x="64565" y="129131"/>
                  </a:cubicBezTo>
                  <a:cubicBezTo>
                    <a:pt x="100173" y="129131"/>
                    <a:pt x="129131" y="100173"/>
                    <a:pt x="129131" y="64565"/>
                  </a:cubicBezTo>
                  <a:cubicBezTo>
                    <a:pt x="129131" y="28958"/>
                    <a:pt x="100173" y="0"/>
                    <a:pt x="64565" y="0"/>
                  </a:cubicBezTo>
                  <a:close/>
                  <a:moveTo>
                    <a:pt x="64565" y="107609"/>
                  </a:moveTo>
                  <a:cubicBezTo>
                    <a:pt x="40827" y="107609"/>
                    <a:pt x="21522" y="88304"/>
                    <a:pt x="21522" y="64565"/>
                  </a:cubicBezTo>
                  <a:cubicBezTo>
                    <a:pt x="21522" y="40827"/>
                    <a:pt x="40827" y="21522"/>
                    <a:pt x="64565" y="21522"/>
                  </a:cubicBezTo>
                  <a:cubicBezTo>
                    <a:pt x="88304" y="21522"/>
                    <a:pt x="107609" y="40827"/>
                    <a:pt x="107609" y="64565"/>
                  </a:cubicBezTo>
                  <a:cubicBezTo>
                    <a:pt x="107609" y="88304"/>
                    <a:pt x="88304" y="107609"/>
                    <a:pt x="64565" y="107609"/>
                  </a:cubicBez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87" name="任意多边形: 形状 282"/>
            <p:cNvSpPr/>
            <p:nvPr/>
          </p:nvSpPr>
          <p:spPr>
            <a:xfrm>
              <a:off x="5834147" y="4538149"/>
              <a:ext cx="21521" cy="21521"/>
            </a:xfrm>
            <a:custGeom>
              <a:avLst/>
              <a:gdLst>
                <a:gd name="connsiteX0" fmla="*/ 0 w 21521"/>
                <a:gd name="connsiteY0" fmla="*/ 0 h 21521"/>
                <a:gd name="connsiteX1" fmla="*/ 21522 w 21521"/>
                <a:gd name="connsiteY1" fmla="*/ 0 h 21521"/>
                <a:gd name="connsiteX2" fmla="*/ 21522 w 21521"/>
                <a:gd name="connsiteY2" fmla="*/ 21522 h 21521"/>
                <a:gd name="connsiteX3" fmla="*/ 0 w 21521"/>
                <a:gd name="connsiteY3" fmla="*/ 21522 h 2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1" h="21521">
                  <a:moveTo>
                    <a:pt x="0" y="0"/>
                  </a:moveTo>
                  <a:lnTo>
                    <a:pt x="21522" y="0"/>
                  </a:lnTo>
                  <a:lnTo>
                    <a:pt x="21522" y="21522"/>
                  </a:lnTo>
                  <a:lnTo>
                    <a:pt x="0" y="21522"/>
                  </a:ln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88" name="任意多边形: 形状 283"/>
            <p:cNvSpPr/>
            <p:nvPr/>
          </p:nvSpPr>
          <p:spPr>
            <a:xfrm>
              <a:off x="5877191" y="4538149"/>
              <a:ext cx="150652" cy="21521"/>
            </a:xfrm>
            <a:custGeom>
              <a:avLst/>
              <a:gdLst>
                <a:gd name="connsiteX0" fmla="*/ 0 w 150652"/>
                <a:gd name="connsiteY0" fmla="*/ 0 h 21521"/>
                <a:gd name="connsiteX1" fmla="*/ 150653 w 150652"/>
                <a:gd name="connsiteY1" fmla="*/ 0 h 21521"/>
                <a:gd name="connsiteX2" fmla="*/ 150653 w 150652"/>
                <a:gd name="connsiteY2" fmla="*/ 21522 h 21521"/>
                <a:gd name="connsiteX3" fmla="*/ 0 w 150652"/>
                <a:gd name="connsiteY3" fmla="*/ 21522 h 2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652" h="21521">
                  <a:moveTo>
                    <a:pt x="0" y="0"/>
                  </a:moveTo>
                  <a:lnTo>
                    <a:pt x="150653" y="0"/>
                  </a:lnTo>
                  <a:lnTo>
                    <a:pt x="150653" y="21522"/>
                  </a:lnTo>
                  <a:lnTo>
                    <a:pt x="0" y="21522"/>
                  </a:ln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89" name="任意多边形: 形状 284"/>
            <p:cNvSpPr/>
            <p:nvPr/>
          </p:nvSpPr>
          <p:spPr>
            <a:xfrm>
              <a:off x="5834147" y="4581193"/>
              <a:ext cx="21521" cy="21521"/>
            </a:xfrm>
            <a:custGeom>
              <a:avLst/>
              <a:gdLst>
                <a:gd name="connsiteX0" fmla="*/ 0 w 21521"/>
                <a:gd name="connsiteY0" fmla="*/ 0 h 21521"/>
                <a:gd name="connsiteX1" fmla="*/ 21522 w 21521"/>
                <a:gd name="connsiteY1" fmla="*/ 0 h 21521"/>
                <a:gd name="connsiteX2" fmla="*/ 21522 w 21521"/>
                <a:gd name="connsiteY2" fmla="*/ 21522 h 21521"/>
                <a:gd name="connsiteX3" fmla="*/ 0 w 21521"/>
                <a:gd name="connsiteY3" fmla="*/ 21522 h 2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1" h="21521">
                  <a:moveTo>
                    <a:pt x="0" y="0"/>
                  </a:moveTo>
                  <a:lnTo>
                    <a:pt x="21522" y="0"/>
                  </a:lnTo>
                  <a:lnTo>
                    <a:pt x="21522" y="21522"/>
                  </a:lnTo>
                  <a:lnTo>
                    <a:pt x="0" y="21522"/>
                  </a:ln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90" name="任意多边形: 形状 285"/>
            <p:cNvSpPr/>
            <p:nvPr/>
          </p:nvSpPr>
          <p:spPr>
            <a:xfrm>
              <a:off x="5877191" y="4581193"/>
              <a:ext cx="150652" cy="21521"/>
            </a:xfrm>
            <a:custGeom>
              <a:avLst/>
              <a:gdLst>
                <a:gd name="connsiteX0" fmla="*/ 0 w 150652"/>
                <a:gd name="connsiteY0" fmla="*/ 0 h 21521"/>
                <a:gd name="connsiteX1" fmla="*/ 150653 w 150652"/>
                <a:gd name="connsiteY1" fmla="*/ 0 h 21521"/>
                <a:gd name="connsiteX2" fmla="*/ 150653 w 150652"/>
                <a:gd name="connsiteY2" fmla="*/ 21522 h 21521"/>
                <a:gd name="connsiteX3" fmla="*/ 0 w 150652"/>
                <a:gd name="connsiteY3" fmla="*/ 21522 h 2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652" h="21521">
                  <a:moveTo>
                    <a:pt x="0" y="0"/>
                  </a:moveTo>
                  <a:lnTo>
                    <a:pt x="150653" y="0"/>
                  </a:lnTo>
                  <a:lnTo>
                    <a:pt x="150653" y="21522"/>
                  </a:lnTo>
                  <a:lnTo>
                    <a:pt x="0" y="21522"/>
                  </a:ln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91" name="任意多边形: 形状 286"/>
            <p:cNvSpPr/>
            <p:nvPr/>
          </p:nvSpPr>
          <p:spPr>
            <a:xfrm>
              <a:off x="5834147" y="4624237"/>
              <a:ext cx="21521" cy="21521"/>
            </a:xfrm>
            <a:custGeom>
              <a:avLst/>
              <a:gdLst>
                <a:gd name="connsiteX0" fmla="*/ 0 w 21521"/>
                <a:gd name="connsiteY0" fmla="*/ 0 h 21521"/>
                <a:gd name="connsiteX1" fmla="*/ 21522 w 21521"/>
                <a:gd name="connsiteY1" fmla="*/ 0 h 21521"/>
                <a:gd name="connsiteX2" fmla="*/ 21522 w 21521"/>
                <a:gd name="connsiteY2" fmla="*/ 21522 h 21521"/>
                <a:gd name="connsiteX3" fmla="*/ 0 w 21521"/>
                <a:gd name="connsiteY3" fmla="*/ 21522 h 2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1" h="21521">
                  <a:moveTo>
                    <a:pt x="0" y="0"/>
                  </a:moveTo>
                  <a:lnTo>
                    <a:pt x="21522" y="0"/>
                  </a:lnTo>
                  <a:lnTo>
                    <a:pt x="21522" y="21522"/>
                  </a:lnTo>
                  <a:lnTo>
                    <a:pt x="0" y="21522"/>
                  </a:ln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92" name="任意多边形: 形状 287"/>
            <p:cNvSpPr/>
            <p:nvPr/>
          </p:nvSpPr>
          <p:spPr>
            <a:xfrm>
              <a:off x="5877191" y="4624237"/>
              <a:ext cx="150652" cy="21521"/>
            </a:xfrm>
            <a:custGeom>
              <a:avLst/>
              <a:gdLst>
                <a:gd name="connsiteX0" fmla="*/ 0 w 150652"/>
                <a:gd name="connsiteY0" fmla="*/ 0 h 21521"/>
                <a:gd name="connsiteX1" fmla="*/ 150653 w 150652"/>
                <a:gd name="connsiteY1" fmla="*/ 0 h 21521"/>
                <a:gd name="connsiteX2" fmla="*/ 150653 w 150652"/>
                <a:gd name="connsiteY2" fmla="*/ 21522 h 21521"/>
                <a:gd name="connsiteX3" fmla="*/ 0 w 150652"/>
                <a:gd name="connsiteY3" fmla="*/ 21522 h 2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652" h="21521">
                  <a:moveTo>
                    <a:pt x="0" y="0"/>
                  </a:moveTo>
                  <a:lnTo>
                    <a:pt x="150653" y="0"/>
                  </a:lnTo>
                  <a:lnTo>
                    <a:pt x="150653" y="21522"/>
                  </a:lnTo>
                  <a:lnTo>
                    <a:pt x="0" y="21522"/>
                  </a:ln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93" name="任意多边形: 形状 288"/>
            <p:cNvSpPr/>
            <p:nvPr/>
          </p:nvSpPr>
          <p:spPr>
            <a:xfrm>
              <a:off x="5834147" y="4667280"/>
              <a:ext cx="21521" cy="21521"/>
            </a:xfrm>
            <a:custGeom>
              <a:avLst/>
              <a:gdLst>
                <a:gd name="connsiteX0" fmla="*/ 0 w 21521"/>
                <a:gd name="connsiteY0" fmla="*/ 0 h 21521"/>
                <a:gd name="connsiteX1" fmla="*/ 21522 w 21521"/>
                <a:gd name="connsiteY1" fmla="*/ 0 h 21521"/>
                <a:gd name="connsiteX2" fmla="*/ 21522 w 21521"/>
                <a:gd name="connsiteY2" fmla="*/ 21522 h 21521"/>
                <a:gd name="connsiteX3" fmla="*/ 0 w 21521"/>
                <a:gd name="connsiteY3" fmla="*/ 21522 h 2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1" h="21521">
                  <a:moveTo>
                    <a:pt x="0" y="0"/>
                  </a:moveTo>
                  <a:lnTo>
                    <a:pt x="21522" y="0"/>
                  </a:lnTo>
                  <a:lnTo>
                    <a:pt x="21522" y="21522"/>
                  </a:lnTo>
                  <a:lnTo>
                    <a:pt x="0" y="21522"/>
                  </a:ln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94" name="任意多边形: 形状 289"/>
            <p:cNvSpPr/>
            <p:nvPr/>
          </p:nvSpPr>
          <p:spPr>
            <a:xfrm>
              <a:off x="5877191" y="4667280"/>
              <a:ext cx="150652" cy="21521"/>
            </a:xfrm>
            <a:custGeom>
              <a:avLst/>
              <a:gdLst>
                <a:gd name="connsiteX0" fmla="*/ 0 w 150652"/>
                <a:gd name="connsiteY0" fmla="*/ 0 h 21521"/>
                <a:gd name="connsiteX1" fmla="*/ 150653 w 150652"/>
                <a:gd name="connsiteY1" fmla="*/ 0 h 21521"/>
                <a:gd name="connsiteX2" fmla="*/ 150653 w 150652"/>
                <a:gd name="connsiteY2" fmla="*/ 21522 h 21521"/>
                <a:gd name="connsiteX3" fmla="*/ 0 w 150652"/>
                <a:gd name="connsiteY3" fmla="*/ 21522 h 2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652" h="21521">
                  <a:moveTo>
                    <a:pt x="0" y="0"/>
                  </a:moveTo>
                  <a:lnTo>
                    <a:pt x="150653" y="0"/>
                  </a:lnTo>
                  <a:lnTo>
                    <a:pt x="150653" y="21522"/>
                  </a:lnTo>
                  <a:lnTo>
                    <a:pt x="0" y="21522"/>
                  </a:ln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95" name="任意多边形: 形状 290"/>
            <p:cNvSpPr/>
            <p:nvPr/>
          </p:nvSpPr>
          <p:spPr>
            <a:xfrm>
              <a:off x="5834147" y="4774889"/>
              <a:ext cx="64565" cy="107609"/>
            </a:xfrm>
            <a:custGeom>
              <a:avLst/>
              <a:gdLst>
                <a:gd name="connsiteX0" fmla="*/ 0 w 64565"/>
                <a:gd name="connsiteY0" fmla="*/ 107609 h 107609"/>
                <a:gd name="connsiteX1" fmla="*/ 64565 w 64565"/>
                <a:gd name="connsiteY1" fmla="*/ 107609 h 107609"/>
                <a:gd name="connsiteX2" fmla="*/ 64565 w 64565"/>
                <a:gd name="connsiteY2" fmla="*/ 0 h 107609"/>
                <a:gd name="connsiteX3" fmla="*/ 0 w 64565"/>
                <a:gd name="connsiteY3" fmla="*/ 0 h 107609"/>
                <a:gd name="connsiteX4" fmla="*/ 21522 w 64565"/>
                <a:gd name="connsiteY4" fmla="*/ 21522 h 107609"/>
                <a:gd name="connsiteX5" fmla="*/ 43044 w 64565"/>
                <a:gd name="connsiteY5" fmla="*/ 21522 h 107609"/>
                <a:gd name="connsiteX6" fmla="*/ 43044 w 64565"/>
                <a:gd name="connsiteY6" fmla="*/ 86087 h 107609"/>
                <a:gd name="connsiteX7" fmla="*/ 21522 w 64565"/>
                <a:gd name="connsiteY7" fmla="*/ 86087 h 10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65" h="107609">
                  <a:moveTo>
                    <a:pt x="0" y="107609"/>
                  </a:moveTo>
                  <a:lnTo>
                    <a:pt x="64565" y="107609"/>
                  </a:lnTo>
                  <a:lnTo>
                    <a:pt x="64565" y="0"/>
                  </a:lnTo>
                  <a:lnTo>
                    <a:pt x="0" y="0"/>
                  </a:lnTo>
                  <a:close/>
                  <a:moveTo>
                    <a:pt x="21522" y="21522"/>
                  </a:moveTo>
                  <a:lnTo>
                    <a:pt x="43044" y="21522"/>
                  </a:lnTo>
                  <a:lnTo>
                    <a:pt x="43044" y="86087"/>
                  </a:lnTo>
                  <a:lnTo>
                    <a:pt x="21522" y="86087"/>
                  </a:ln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96" name="任意多边形: 形状 291"/>
            <p:cNvSpPr/>
            <p:nvPr/>
          </p:nvSpPr>
          <p:spPr>
            <a:xfrm>
              <a:off x="5920234" y="4796411"/>
              <a:ext cx="64565" cy="86087"/>
            </a:xfrm>
            <a:custGeom>
              <a:avLst/>
              <a:gdLst>
                <a:gd name="connsiteX0" fmla="*/ 0 w 64565"/>
                <a:gd name="connsiteY0" fmla="*/ 86087 h 86087"/>
                <a:gd name="connsiteX1" fmla="*/ 64565 w 64565"/>
                <a:gd name="connsiteY1" fmla="*/ 86087 h 86087"/>
                <a:gd name="connsiteX2" fmla="*/ 64565 w 64565"/>
                <a:gd name="connsiteY2" fmla="*/ 0 h 86087"/>
                <a:gd name="connsiteX3" fmla="*/ 0 w 64565"/>
                <a:gd name="connsiteY3" fmla="*/ 0 h 86087"/>
                <a:gd name="connsiteX4" fmla="*/ 21522 w 64565"/>
                <a:gd name="connsiteY4" fmla="*/ 21522 h 86087"/>
                <a:gd name="connsiteX5" fmla="*/ 43044 w 64565"/>
                <a:gd name="connsiteY5" fmla="*/ 21522 h 86087"/>
                <a:gd name="connsiteX6" fmla="*/ 43044 w 64565"/>
                <a:gd name="connsiteY6" fmla="*/ 64565 h 86087"/>
                <a:gd name="connsiteX7" fmla="*/ 21522 w 64565"/>
                <a:gd name="connsiteY7" fmla="*/ 64565 h 8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65" h="86087">
                  <a:moveTo>
                    <a:pt x="0" y="86087"/>
                  </a:moveTo>
                  <a:lnTo>
                    <a:pt x="64565" y="86087"/>
                  </a:lnTo>
                  <a:lnTo>
                    <a:pt x="64565" y="0"/>
                  </a:lnTo>
                  <a:lnTo>
                    <a:pt x="0" y="0"/>
                  </a:lnTo>
                  <a:close/>
                  <a:moveTo>
                    <a:pt x="21522" y="21522"/>
                  </a:moveTo>
                  <a:lnTo>
                    <a:pt x="43044" y="21522"/>
                  </a:lnTo>
                  <a:lnTo>
                    <a:pt x="43044" y="64565"/>
                  </a:lnTo>
                  <a:lnTo>
                    <a:pt x="21522" y="64565"/>
                  </a:ln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97" name="任意多边形: 形状 292"/>
            <p:cNvSpPr/>
            <p:nvPr/>
          </p:nvSpPr>
          <p:spPr>
            <a:xfrm>
              <a:off x="6006322" y="4710324"/>
              <a:ext cx="64565" cy="172174"/>
            </a:xfrm>
            <a:custGeom>
              <a:avLst/>
              <a:gdLst>
                <a:gd name="connsiteX0" fmla="*/ 0 w 64565"/>
                <a:gd name="connsiteY0" fmla="*/ 172175 h 172174"/>
                <a:gd name="connsiteX1" fmla="*/ 64565 w 64565"/>
                <a:gd name="connsiteY1" fmla="*/ 172175 h 172174"/>
                <a:gd name="connsiteX2" fmla="*/ 64565 w 64565"/>
                <a:gd name="connsiteY2" fmla="*/ 0 h 172174"/>
                <a:gd name="connsiteX3" fmla="*/ 0 w 64565"/>
                <a:gd name="connsiteY3" fmla="*/ 0 h 172174"/>
                <a:gd name="connsiteX4" fmla="*/ 21522 w 64565"/>
                <a:gd name="connsiteY4" fmla="*/ 21522 h 172174"/>
                <a:gd name="connsiteX5" fmla="*/ 43044 w 64565"/>
                <a:gd name="connsiteY5" fmla="*/ 21522 h 172174"/>
                <a:gd name="connsiteX6" fmla="*/ 43044 w 64565"/>
                <a:gd name="connsiteY6" fmla="*/ 150653 h 172174"/>
                <a:gd name="connsiteX7" fmla="*/ 21522 w 64565"/>
                <a:gd name="connsiteY7" fmla="*/ 150653 h 17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565" h="172174">
                  <a:moveTo>
                    <a:pt x="0" y="172175"/>
                  </a:moveTo>
                  <a:lnTo>
                    <a:pt x="64565" y="172175"/>
                  </a:lnTo>
                  <a:lnTo>
                    <a:pt x="64565" y="0"/>
                  </a:lnTo>
                  <a:lnTo>
                    <a:pt x="0" y="0"/>
                  </a:lnTo>
                  <a:close/>
                  <a:moveTo>
                    <a:pt x="21522" y="21522"/>
                  </a:moveTo>
                  <a:lnTo>
                    <a:pt x="43044" y="21522"/>
                  </a:lnTo>
                  <a:lnTo>
                    <a:pt x="43044" y="150653"/>
                  </a:lnTo>
                  <a:lnTo>
                    <a:pt x="21522" y="150653"/>
                  </a:lnTo>
                  <a:close/>
                </a:path>
              </a:pathLst>
            </a:custGeom>
            <a:grpFill/>
            <a:ln w="10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497326" y="4769510"/>
            <a:ext cx="2207518" cy="616516"/>
            <a:chOff x="497326" y="6019812"/>
            <a:chExt cx="2207518" cy="616516"/>
          </a:xfrm>
        </p:grpSpPr>
        <p:sp>
          <p:nvSpPr>
            <p:cNvPr id="99" name="文本框 98"/>
            <p:cNvSpPr txBox="1"/>
            <p:nvPr/>
          </p:nvSpPr>
          <p:spPr>
            <a:xfrm>
              <a:off x="660102" y="6019812"/>
              <a:ext cx="1881967" cy="33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计算</a:t>
              </a:r>
              <a:endPara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497326" y="6358110"/>
              <a:ext cx="2207518" cy="27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计算、存储、上链、溯源</a:t>
              </a:r>
              <a:endParaRPr kumimoji="0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2991196" y="4769510"/>
            <a:ext cx="1881967" cy="819648"/>
            <a:chOff x="2991196" y="6037080"/>
            <a:chExt cx="1881967" cy="819648"/>
          </a:xfrm>
        </p:grpSpPr>
        <p:sp>
          <p:nvSpPr>
            <p:cNvPr id="102" name="文本框 101"/>
            <p:cNvSpPr txBox="1"/>
            <p:nvPr/>
          </p:nvSpPr>
          <p:spPr>
            <a:xfrm>
              <a:off x="2991196" y="6037080"/>
              <a:ext cx="1881967" cy="33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数据智能</a:t>
              </a:r>
              <a:endPara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067245" y="6375378"/>
              <a:ext cx="1729867" cy="481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区块链平台、 数据分析、人工智能</a:t>
              </a:r>
              <a:endParaRPr kumimoji="0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5173442" y="4769510"/>
            <a:ext cx="1881967" cy="825034"/>
            <a:chOff x="2991196" y="6037080"/>
            <a:chExt cx="1881967" cy="825034"/>
          </a:xfrm>
        </p:grpSpPr>
        <p:sp>
          <p:nvSpPr>
            <p:cNvPr id="105" name="文本框 104"/>
            <p:cNvSpPr txBox="1"/>
            <p:nvPr/>
          </p:nvSpPr>
          <p:spPr>
            <a:xfrm>
              <a:off x="2991196" y="6037080"/>
              <a:ext cx="1881967" cy="33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用户</a:t>
              </a: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协同</a:t>
              </a:r>
              <a:endPara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3067245" y="6375378"/>
              <a:ext cx="1729867" cy="48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协同应用平台</a:t>
              </a:r>
              <a:endParaRPr kumimoji="0" lang="en-US" altLang="zh-CN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合约</a:t>
              </a:r>
              <a:r>
                <a:rPr kumimoji="0" lang="zh-CN" altLang="en-US" sz="11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开发平台</a:t>
              </a:r>
              <a:endParaRPr kumimoji="0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7423522" y="4769510"/>
            <a:ext cx="1881967" cy="819648"/>
            <a:chOff x="2991196" y="6037080"/>
            <a:chExt cx="1881967" cy="819648"/>
          </a:xfrm>
        </p:grpSpPr>
        <p:sp>
          <p:nvSpPr>
            <p:cNvPr id="108" name="文本框 107"/>
            <p:cNvSpPr txBox="1"/>
            <p:nvPr/>
          </p:nvSpPr>
          <p:spPr>
            <a:xfrm>
              <a:off x="2991196" y="6037080"/>
              <a:ext cx="1881967" cy="33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产业智能</a:t>
              </a:r>
              <a:endPara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3067245" y="6375378"/>
              <a:ext cx="1729867" cy="481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大模型生成合约</a:t>
              </a:r>
              <a:r>
                <a:rPr kumimoji="0" lang="zh-CN" altLang="en-US" sz="11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、 产业智能</a:t>
              </a:r>
              <a:endParaRPr kumimoji="0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9684384" y="4769510"/>
            <a:ext cx="1881967" cy="621902"/>
            <a:chOff x="2991196" y="6037080"/>
            <a:chExt cx="1881967" cy="621902"/>
          </a:xfrm>
        </p:grpSpPr>
        <p:sp>
          <p:nvSpPr>
            <p:cNvPr id="111" name="文本框 110"/>
            <p:cNvSpPr txBox="1"/>
            <p:nvPr/>
          </p:nvSpPr>
          <p:spPr>
            <a:xfrm>
              <a:off x="2991196" y="6037080"/>
              <a:ext cx="1881967" cy="33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安全认证</a:t>
              </a:r>
              <a:endPara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3067245" y="6375378"/>
              <a:ext cx="1729867" cy="28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libaba PuHuiTi 2.0 55" pitchFamily="18" charset="-122"/>
                  <a:ea typeface="Alibaba PuHuiTi 2.0 55" pitchFamily="18" charset="-122"/>
                  <a:cs typeface="Alibaba PuHuiTi 2.0 55" pitchFamily="18" charset="-122"/>
                  <a:sym typeface="+mn-lt"/>
                </a:rPr>
                <a:t>可信、合规、 安全加密</a:t>
              </a:r>
              <a:endParaRPr kumimoji="0" lang="zh-CN" altLang="en-US" sz="11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55" pitchFamily="18" charset="-122"/>
                <a:ea typeface="Alibaba PuHuiTi 2.0 55" pitchFamily="18" charset="-122"/>
                <a:cs typeface="Alibaba PuHuiTi 2.0 55" pitchFamily="18" charset="-122"/>
                <a:sym typeface="+mn-lt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ICON" val="#90990;"/>
</p:tagLst>
</file>

<file path=ppt/tags/tag10.xml><?xml version="1.0" encoding="utf-8"?>
<p:tagLst xmlns:p="http://schemas.openxmlformats.org/presentationml/2006/main">
  <p:tag name="SHADOWSIZE" val="100"/>
  <p:tag name="TEXTZ '" val="-2.147484E+09"/>
</p:tagLst>
</file>

<file path=ppt/tags/tag100.xml><?xml version="1.0" encoding="utf-8"?>
<p:tagLst xmlns:p="http://schemas.openxmlformats.org/presentationml/2006/main">
  <p:tag name="MD-PA" val="v1.0.0"/>
</p:tagLst>
</file>

<file path=ppt/tags/tag101.xml><?xml version="1.0" encoding="utf-8"?>
<p:tagLst xmlns:p="http://schemas.openxmlformats.org/presentationml/2006/main">
  <p:tag name="MD-PA" val="v1.0.0"/>
</p:tagLst>
</file>

<file path=ppt/tags/tag102.xml><?xml version="1.0" encoding="utf-8"?>
<p:tagLst xmlns:p="http://schemas.openxmlformats.org/presentationml/2006/main">
  <p:tag name="MD-PA" val="v1.0.0"/>
</p:tagLst>
</file>

<file path=ppt/tags/tag103.xml><?xml version="1.0" encoding="utf-8"?>
<p:tagLst xmlns:p="http://schemas.openxmlformats.org/presentationml/2006/main">
  <p:tag name="MD-PA" val="v1.0.0"/>
</p:tagLst>
</file>

<file path=ppt/tags/tag104.xml><?xml version="1.0" encoding="utf-8"?>
<p:tagLst xmlns:p="http://schemas.openxmlformats.org/presentationml/2006/main">
  <p:tag name="MD-PA" val="v1.0.0"/>
</p:tagLst>
</file>

<file path=ppt/tags/tag105.xml><?xml version="1.0" encoding="utf-8"?>
<p:tagLst xmlns:p="http://schemas.openxmlformats.org/presentationml/2006/main">
  <p:tag name="MD-PA" val="v1.0.0"/>
</p:tagLst>
</file>

<file path=ppt/tags/tag106.xml><?xml version="1.0" encoding="utf-8"?>
<p:tagLst xmlns:p="http://schemas.openxmlformats.org/presentationml/2006/main">
  <p:tag name="MD-PA" val="v1.0.0"/>
</p:tagLst>
</file>

<file path=ppt/tags/tag107.xml><?xml version="1.0" encoding="utf-8"?>
<p:tagLst xmlns:p="http://schemas.openxmlformats.org/presentationml/2006/main">
  <p:tag name="MD-PA" val="v1.0.0"/>
</p:tagLst>
</file>

<file path=ppt/tags/tag108.xml><?xml version="1.0" encoding="utf-8"?>
<p:tagLst xmlns:p="http://schemas.openxmlformats.org/presentationml/2006/main">
  <p:tag name="MD-PA" val="v1.0.0"/>
</p:tagLst>
</file>

<file path=ppt/tags/tag109.xml><?xml version="1.0" encoding="utf-8"?>
<p:tagLst xmlns:p="http://schemas.openxmlformats.org/presentationml/2006/main">
  <p:tag name="ADJUSTMENTS" val="3.9503"/>
</p:tagLst>
</file>

<file path=ppt/tags/tag11.xml><?xml version="1.0" encoding="utf-8"?>
<p:tagLst xmlns:p="http://schemas.openxmlformats.org/presentationml/2006/main">
  <p:tag name="ADJUSTMENTS" val="1.188174"/>
  <p:tag name="TEXTZ '" val="-2.147484E+09"/>
</p:tagLst>
</file>

<file path=ppt/tags/tag110.xml><?xml version="1.0" encoding="utf-8"?>
<p:tagLst xmlns:p="http://schemas.openxmlformats.org/presentationml/2006/main">
  <p:tag name="ADJUSTMENTS" val="2.625193"/>
</p:tagLst>
</file>

<file path=ppt/tags/tag111.xml><?xml version="1.0" encoding="utf-8"?>
<p:tagLst xmlns:p="http://schemas.openxmlformats.org/presentationml/2006/main">
  <p:tag name="ADJUSTMENTS" val="5.795856"/>
</p:tagLst>
</file>

<file path=ppt/tags/tag112.xml><?xml version="1.0" encoding="utf-8"?>
<p:tagLst xmlns:p="http://schemas.openxmlformats.org/presentationml/2006/main">
  <p:tag name="TEXTZ '" val="0"/>
</p:tagLst>
</file>

<file path=ppt/tags/tag113.xml><?xml version="1.0" encoding="utf-8"?>
<p:tagLst xmlns:p="http://schemas.openxmlformats.org/presentationml/2006/main">
  <p:tag name="ADJUSTMENTS" val="12.61417"/>
  <p:tag name="SHADOWSIZE" val="98"/>
</p:tagLst>
</file>

<file path=ppt/tags/tag114.xml><?xml version="1.0" encoding="utf-8"?>
<p:tagLst xmlns:p="http://schemas.openxmlformats.org/presentationml/2006/main">
  <p:tag name="ADJUSTMENTS" val="12.61417"/>
  <p:tag name="SHADOWSIZE" val="98"/>
</p:tagLst>
</file>

<file path=ppt/tags/tag115.xml><?xml version="1.0" encoding="utf-8"?>
<p:tagLst xmlns:p="http://schemas.openxmlformats.org/presentationml/2006/main">
  <p:tag name="ADJUSTMENTS" val="12.61417"/>
  <p:tag name="SHADOWSIZE" val="98"/>
</p:tagLst>
</file>

<file path=ppt/tags/tag116.xml><?xml version="1.0" encoding="utf-8"?>
<p:tagLst xmlns:p="http://schemas.openxmlformats.org/presentationml/2006/main">
  <p:tag name="ADJUSTMENTS" val="12.61417"/>
  <p:tag name="SHADOWSIZE" val="98"/>
</p:tagLst>
</file>

<file path=ppt/tags/tag117.xml><?xml version="1.0" encoding="utf-8"?>
<p:tagLst xmlns:p="http://schemas.openxmlformats.org/presentationml/2006/main">
  <p:tag name="ADJUSTMENTS" val="12.60122"/>
  <p:tag name="SHADOWSIZE" val="98"/>
</p:tagLst>
</file>

<file path=ppt/tags/tag118.xml><?xml version="1.0" encoding="utf-8"?>
<p:tagLst xmlns:p="http://schemas.openxmlformats.org/presentationml/2006/main">
  <p:tag name="ADJUSTMENTS" val="12.60122"/>
  <p:tag name="SHADOWSIZE" val="98"/>
</p:tagLst>
</file>

<file path=ppt/tags/tag119.xml><?xml version="1.0" encoding="utf-8"?>
<p:tagLst xmlns:p="http://schemas.openxmlformats.org/presentationml/2006/main">
  <p:tag name="ADJUSTMENTS" val="12.60122"/>
  <p:tag name="SHADOWSIZE" val="98"/>
</p:tagLst>
</file>

<file path=ppt/tags/tag12.xml><?xml version="1.0" encoding="utf-8"?>
<p:tagLst xmlns:p="http://schemas.openxmlformats.org/presentationml/2006/main">
  <p:tag name="ADJUSTMENTS" val="0.9465909"/>
  <p:tag name="SHADOWSIZE" val="100"/>
  <p:tag name="TEXTZ '" val="-2.147484E+09"/>
</p:tagLst>
</file>

<file path=ppt/tags/tag120.xml><?xml version="1.0" encoding="utf-8"?>
<p:tagLst xmlns:p="http://schemas.openxmlformats.org/presentationml/2006/main">
  <p:tag name="TEXTZ '" val="0"/>
</p:tagLst>
</file>

<file path=ppt/tags/tag121.xml><?xml version="1.0" encoding="utf-8"?>
<p:tagLst xmlns:p="http://schemas.openxmlformats.org/presentationml/2006/main">
  <p:tag name="TEXTZ '" val="0"/>
</p:tagLst>
</file>

<file path=ppt/tags/tag122.xml><?xml version="1.0" encoding="utf-8"?>
<p:tagLst xmlns:p="http://schemas.openxmlformats.org/presentationml/2006/main">
  <p:tag name="TEXTZ '" val="0"/>
</p:tagLst>
</file>

<file path=ppt/tags/tag123.xml><?xml version="1.0" encoding="utf-8"?>
<p:tagLst xmlns:p="http://schemas.openxmlformats.org/presentationml/2006/main">
  <p:tag name="TEXTZ '" val="0"/>
</p:tagLst>
</file>

<file path=ppt/tags/tag124.xml><?xml version="1.0" encoding="utf-8"?>
<p:tagLst xmlns:p="http://schemas.openxmlformats.org/presentationml/2006/main">
  <p:tag name="TEXTZ '" val="0"/>
</p:tagLst>
</file>

<file path=ppt/tags/tag125.xml><?xml version="1.0" encoding="utf-8"?>
<p:tagLst xmlns:p="http://schemas.openxmlformats.org/presentationml/2006/main">
  <p:tag name="ADJUSTMENTS" val="14.8224"/>
</p:tagLst>
</file>

<file path=ppt/tags/tag126.xml><?xml version="1.0" encoding="utf-8"?>
<p:tagLst xmlns:p="http://schemas.openxmlformats.org/presentationml/2006/main">
  <p:tag name="ADJUSTMENTS" val="4.866513"/>
  <p:tag name="SHADOWSIZE" val="98"/>
</p:tagLst>
</file>

<file path=ppt/tags/tag127.xml><?xml version="1.0" encoding="utf-8"?>
<p:tagLst xmlns:p="http://schemas.openxmlformats.org/presentationml/2006/main">
  <p:tag name="TEXTZ '" val="0"/>
</p:tagLst>
</file>

<file path=ppt/tags/tag128.xml><?xml version="1.0" encoding="utf-8"?>
<p:tagLst xmlns:p="http://schemas.openxmlformats.org/presentationml/2006/main">
  <p:tag name="TEXTZ '" val="0"/>
</p:tagLst>
</file>

<file path=ppt/tags/tag129.xml><?xml version="1.0" encoding="utf-8"?>
<p:tagLst xmlns:p="http://schemas.openxmlformats.org/presentationml/2006/main">
  <p:tag name="ADJUSTMENTS" val="4.97262"/>
  <p:tag name="SHADOWSIZE" val="98"/>
</p:tagLst>
</file>

<file path=ppt/tags/tag13.xml><?xml version="1.0" encoding="utf-8"?>
<p:tagLst xmlns:p="http://schemas.openxmlformats.org/presentationml/2006/main">
  <p:tag name="SHADOWSIZE" val="100"/>
  <p:tag name="TEXTZ '" val="-2.147484E+09"/>
</p:tagLst>
</file>

<file path=ppt/tags/tag130.xml><?xml version="1.0" encoding="utf-8"?>
<p:tagLst xmlns:p="http://schemas.openxmlformats.org/presentationml/2006/main">
  <p:tag name="TEXTZ '" val="0"/>
</p:tagLst>
</file>

<file path=ppt/tags/tag131.xml><?xml version="1.0" encoding="utf-8"?>
<p:tagLst xmlns:p="http://schemas.openxmlformats.org/presentationml/2006/main">
  <p:tag name="TEXTZ '" val="0"/>
</p:tagLst>
</file>

<file path=ppt/tags/tag132.xml><?xml version="1.0" encoding="utf-8"?>
<p:tagLst xmlns:p="http://schemas.openxmlformats.org/presentationml/2006/main">
  <p:tag name="ADJUSTMENTS" val="3.864579"/>
  <p:tag name="SHADOWSIZE" val="98"/>
</p:tagLst>
</file>

<file path=ppt/tags/tag133.xml><?xml version="1.0" encoding="utf-8"?>
<p:tagLst xmlns:p="http://schemas.openxmlformats.org/presentationml/2006/main">
  <p:tag name="TEXTZ '" val="0"/>
</p:tagLst>
</file>

<file path=ppt/tags/tag134.xml><?xml version="1.0" encoding="utf-8"?>
<p:tagLst xmlns:p="http://schemas.openxmlformats.org/presentationml/2006/main">
  <p:tag name="TEXTZ '" val="0"/>
</p:tagLst>
</file>

<file path=ppt/tags/tag135.xml><?xml version="1.0" encoding="utf-8"?>
<p:tagLst xmlns:p="http://schemas.openxmlformats.org/presentationml/2006/main">
  <p:tag name="TEXTZ '" val="0"/>
</p:tagLst>
</file>

<file path=ppt/tags/tag136.xml><?xml version="1.0" encoding="utf-8"?>
<p:tagLst xmlns:p="http://schemas.openxmlformats.org/presentationml/2006/main">
  <p:tag name="ADJUSTMENTS" val="12.60122"/>
  <p:tag name="SHADOWSIZE" val="98"/>
</p:tagLst>
</file>

<file path=ppt/tags/tag137.xml><?xml version="1.0" encoding="utf-8"?>
<p:tagLst xmlns:p="http://schemas.openxmlformats.org/presentationml/2006/main">
  <p:tag name="ADJUSTMENTS" val="12.60122"/>
  <p:tag name="SHADOWSIZE" val="98"/>
</p:tagLst>
</file>

<file path=ppt/tags/tag138.xml><?xml version="1.0" encoding="utf-8"?>
<p:tagLst xmlns:p="http://schemas.openxmlformats.org/presentationml/2006/main">
  <p:tag name="ADJUSTMENTS" val="12.60122"/>
  <p:tag name="SHADOWSIZE" val="98"/>
</p:tagLst>
</file>

<file path=ppt/tags/tag139.xml><?xml version="1.0" encoding="utf-8"?>
<p:tagLst xmlns:p="http://schemas.openxmlformats.org/presentationml/2006/main">
  <p:tag name="ADJUSTMENTS" val="12.60122"/>
  <p:tag name="SHADOWSIZE" val="98"/>
</p:tagLst>
</file>

<file path=ppt/tags/tag14.xml><?xml version="1.0" encoding="utf-8"?>
<p:tagLst xmlns:p="http://schemas.openxmlformats.org/presentationml/2006/main">
  <p:tag name="TEXTZ '" val="-2.147484E+09"/>
</p:tagLst>
</file>

<file path=ppt/tags/tag140.xml><?xml version="1.0" encoding="utf-8"?>
<p:tagLst xmlns:p="http://schemas.openxmlformats.org/presentationml/2006/main">
  <p:tag name="ADJUSTMENTS" val="12.60122"/>
  <p:tag name="SHADOWSIZE" val="98"/>
</p:tagLst>
</file>

<file path=ppt/tags/tag141.xml><?xml version="1.0" encoding="utf-8"?>
<p:tagLst xmlns:p="http://schemas.openxmlformats.org/presentationml/2006/main">
  <p:tag name="ADJUSTMENTS" val="12.60122"/>
  <p:tag name="SHADOWSIZE" val="98"/>
</p:tagLst>
</file>

<file path=ppt/tags/tag142.xml><?xml version="1.0" encoding="utf-8"?>
<p:tagLst xmlns:p="http://schemas.openxmlformats.org/presentationml/2006/main">
  <p:tag name="ADJUSTMENTS" val="12.60122"/>
  <p:tag name="SHADOWSIZE" val="98"/>
</p:tagLst>
</file>

<file path=ppt/tags/tag143.xml><?xml version="1.0" encoding="utf-8"?>
<p:tagLst xmlns:p="http://schemas.openxmlformats.org/presentationml/2006/main">
  <p:tag name="ADJUSTMENTS" val="12.60122"/>
  <p:tag name="SHADOWSIZE" val="98"/>
</p:tagLst>
</file>

<file path=ppt/tags/tag144.xml><?xml version="1.0" encoding="utf-8"?>
<p:tagLst xmlns:p="http://schemas.openxmlformats.org/presentationml/2006/main">
  <p:tag name="ADJUSTMENTS" val="4.549822"/>
</p:tagLst>
</file>

<file path=ppt/tags/tag145.xml><?xml version="1.0" encoding="utf-8"?>
<p:tagLst xmlns:p="http://schemas.openxmlformats.org/presentationml/2006/main">
  <p:tag name="ADJUSTMENTS" val="14.8224"/>
</p:tagLst>
</file>

<file path=ppt/tags/tag146.xml><?xml version="1.0" encoding="utf-8"?>
<p:tagLst xmlns:p="http://schemas.openxmlformats.org/presentationml/2006/main">
  <p:tag name="ADJUSTMENTS" val="3.856826"/>
  <p:tag name="SHADOWSIZE" val="98"/>
</p:tagLst>
</file>

<file path=ppt/tags/tag147.xml><?xml version="1.0" encoding="utf-8"?>
<p:tagLst xmlns:p="http://schemas.openxmlformats.org/presentationml/2006/main">
  <p:tag name="TEXTZ '" val="0"/>
</p:tagLst>
</file>

<file path=ppt/tags/tag148.xml><?xml version="1.0" encoding="utf-8"?>
<p:tagLst xmlns:p="http://schemas.openxmlformats.org/presentationml/2006/main">
  <p:tag name="TEXTZ '" val="0"/>
</p:tagLst>
</file>

<file path=ppt/tags/tag149.xml><?xml version="1.0" encoding="utf-8"?>
<p:tagLst xmlns:p="http://schemas.openxmlformats.org/presentationml/2006/main">
  <p:tag name="ADJUSTMENTS" val="4.188682"/>
  <p:tag name="SHADOWSIZE" val="98"/>
</p:tagLst>
</file>

<file path=ppt/tags/tag15.xml><?xml version="1.0" encoding="utf-8"?>
<p:tagLst xmlns:p="http://schemas.openxmlformats.org/presentationml/2006/main">
  <p:tag name="TEXTZ '" val="-2.147484E+09"/>
</p:tagLst>
</file>

<file path=ppt/tags/tag150.xml><?xml version="1.0" encoding="utf-8"?>
<p:tagLst xmlns:p="http://schemas.openxmlformats.org/presentationml/2006/main">
  <p:tag name="TEXTZ '" val="0"/>
</p:tagLst>
</file>

<file path=ppt/tags/tag151.xml><?xml version="1.0" encoding="utf-8"?>
<p:tagLst xmlns:p="http://schemas.openxmlformats.org/presentationml/2006/main">
  <p:tag name="ADJUSTMENTS" val="3.821083"/>
  <p:tag name="SHADOWSIZE" val="98"/>
</p:tagLst>
</file>

<file path=ppt/tags/tag152.xml><?xml version="1.0" encoding="utf-8"?>
<p:tagLst xmlns:p="http://schemas.openxmlformats.org/presentationml/2006/main">
  <p:tag name="TEXTZ '" val="0"/>
</p:tagLst>
</file>

<file path=ppt/tags/tag153.xml><?xml version="1.0" encoding="utf-8"?>
<p:tagLst xmlns:p="http://schemas.openxmlformats.org/presentationml/2006/main">
  <p:tag name="TEXTZ '" val="0"/>
</p:tagLst>
</file>

<file path=ppt/tags/tag154.xml><?xml version="1.0" encoding="utf-8"?>
<p:tagLst xmlns:p="http://schemas.openxmlformats.org/presentationml/2006/main">
  <p:tag name="ADJUSTMENTS" val="3.974435"/>
  <p:tag name="SHADOWSIZE" val="98"/>
</p:tagLst>
</file>

<file path=ppt/tags/tag155.xml><?xml version="1.0" encoding="utf-8"?>
<p:tagLst xmlns:p="http://schemas.openxmlformats.org/presentationml/2006/main">
  <p:tag name="TEXTZ '" val="0"/>
</p:tagLst>
</file>

<file path=ppt/tags/tag156.xml><?xml version="1.0" encoding="utf-8"?>
<p:tagLst xmlns:p="http://schemas.openxmlformats.org/presentationml/2006/main">
  <p:tag name="TEXTZ '" val="0"/>
</p:tagLst>
</file>

<file path=ppt/tags/tag157.xml><?xml version="1.0" encoding="utf-8"?>
<p:tagLst xmlns:p="http://schemas.openxmlformats.org/presentationml/2006/main">
  <p:tag name="ADJUSTMENTS" val="3.87953"/>
  <p:tag name="SHADOWSIZE" val="98"/>
</p:tagLst>
</file>

<file path=ppt/tags/tag158.xml><?xml version="1.0" encoding="utf-8"?>
<p:tagLst xmlns:p="http://schemas.openxmlformats.org/presentationml/2006/main">
  <p:tag name="TEXTZ '" val="0"/>
</p:tagLst>
</file>

<file path=ppt/tags/tag159.xml><?xml version="1.0" encoding="utf-8"?>
<p:tagLst xmlns:p="http://schemas.openxmlformats.org/presentationml/2006/main">
  <p:tag name="TEXTZ '" val="0"/>
</p:tagLst>
</file>

<file path=ppt/tags/tag16.xml><?xml version="1.0" encoding="utf-8"?>
<p:tagLst xmlns:p="http://schemas.openxmlformats.org/presentationml/2006/main">
  <p:tag name="ADJUSTMENTS" val="1.188174"/>
  <p:tag name="TEXTZ '" val="-2.147484E+09"/>
</p:tagLst>
</file>

<file path=ppt/tags/tag160.xml><?xml version="1.0" encoding="utf-8"?>
<p:tagLst xmlns:p="http://schemas.openxmlformats.org/presentationml/2006/main">
  <p:tag name="TEXTZ '" val="0"/>
</p:tagLst>
</file>

<file path=ppt/tags/tag161.xml><?xml version="1.0" encoding="utf-8"?>
<p:tagLst xmlns:p="http://schemas.openxmlformats.org/presentationml/2006/main">
  <p:tag name="ADJUSTMENTS" val="5.795856"/>
</p:tagLst>
</file>

<file path=ppt/tags/tag162.xml><?xml version="1.0" encoding="utf-8"?>
<p:tagLst xmlns:p="http://schemas.openxmlformats.org/presentationml/2006/main">
  <p:tag name="ADJUSTMENTS" val="14.8224"/>
</p:tagLst>
</file>

<file path=ppt/tags/tag163.xml><?xml version="1.0" encoding="utf-8"?>
<p:tagLst xmlns:p="http://schemas.openxmlformats.org/presentationml/2006/main">
  <p:tag name="TEXTZ '" val="0"/>
</p:tagLst>
</file>

<file path=ppt/tags/tag164.xml><?xml version="1.0" encoding="utf-8"?>
<p:tagLst xmlns:p="http://schemas.openxmlformats.org/presentationml/2006/main">
  <p:tag name="ADJUSTMENTS" val="2.048306"/>
  <p:tag name="SHADOWSIZE" val="98"/>
</p:tagLst>
</file>

<file path=ppt/tags/tag165.xml><?xml version="1.0" encoding="utf-8"?>
<p:tagLst xmlns:p="http://schemas.openxmlformats.org/presentationml/2006/main">
  <p:tag name="TEXTZ '" val="0"/>
</p:tagLst>
</file>

<file path=ppt/tags/tag166.xml><?xml version="1.0" encoding="utf-8"?>
<p:tagLst xmlns:p="http://schemas.openxmlformats.org/presentationml/2006/main">
  <p:tag name="TEXTZ '" val="0"/>
</p:tagLst>
</file>

<file path=ppt/tags/tag167.xml><?xml version="1.0" encoding="utf-8"?>
<p:tagLst xmlns:p="http://schemas.openxmlformats.org/presentationml/2006/main">
  <p:tag name="ADJUSTMENTS" val="14.8224"/>
</p:tagLst>
</file>

<file path=ppt/tags/tag168.xml><?xml version="1.0" encoding="utf-8"?>
<p:tagLst xmlns:p="http://schemas.openxmlformats.org/presentationml/2006/main">
  <p:tag name="ADJUSTMENTS" val="4.721521"/>
  <p:tag name="SHADOWSIZE" val="98"/>
</p:tagLst>
</file>

<file path=ppt/tags/tag169.xml><?xml version="1.0" encoding="utf-8"?>
<p:tagLst xmlns:p="http://schemas.openxmlformats.org/presentationml/2006/main">
  <p:tag name="TEXTZ '" val="0"/>
</p:tagLst>
</file>

<file path=ppt/tags/tag17.xml><?xml version="1.0" encoding="utf-8"?>
<p:tagLst xmlns:p="http://schemas.openxmlformats.org/presentationml/2006/main">
  <p:tag name="ADJUSTMENTS" val="0.9465909"/>
  <p:tag name="SHADOWSIZE" val="100"/>
  <p:tag name="TEXTZ '" val="-2.147484E+09"/>
</p:tagLst>
</file>

<file path=ppt/tags/tag170.xml><?xml version="1.0" encoding="utf-8"?>
<p:tagLst xmlns:p="http://schemas.openxmlformats.org/presentationml/2006/main">
  <p:tag name="TEXTZ '" val="0"/>
</p:tagLst>
</file>

<file path=ppt/tags/tag171.xml><?xml version="1.0" encoding="utf-8"?>
<p:tagLst xmlns:p="http://schemas.openxmlformats.org/presentationml/2006/main">
  <p:tag name="ADJUSTMENTS" val="3.864579"/>
  <p:tag name="SHADOWSIZE" val="98"/>
</p:tagLst>
</file>

<file path=ppt/tags/tag172.xml><?xml version="1.0" encoding="utf-8"?>
<p:tagLst xmlns:p="http://schemas.openxmlformats.org/presentationml/2006/main">
  <p:tag name="TEXTZ '" val="0"/>
</p:tagLst>
</file>

<file path=ppt/tags/tag173.xml><?xml version="1.0" encoding="utf-8"?>
<p:tagLst xmlns:p="http://schemas.openxmlformats.org/presentationml/2006/main">
  <p:tag name="TEXTZ '" val="0"/>
</p:tagLst>
</file>

<file path=ppt/tags/tag174.xml><?xml version="1.0" encoding="utf-8"?>
<p:tagLst xmlns:p="http://schemas.openxmlformats.org/presentationml/2006/main">
  <p:tag name="ADJUSTMENTS" val="3.864579"/>
  <p:tag name="SHADOWSIZE" val="98"/>
</p:tagLst>
</file>

<file path=ppt/tags/tag175.xml><?xml version="1.0" encoding="utf-8"?>
<p:tagLst xmlns:p="http://schemas.openxmlformats.org/presentationml/2006/main">
  <p:tag name="TEXTZ '" val="0"/>
</p:tagLst>
</file>

<file path=ppt/tags/tag176.xml><?xml version="1.0" encoding="utf-8"?>
<p:tagLst xmlns:p="http://schemas.openxmlformats.org/presentationml/2006/main">
  <p:tag name="TEXTZ '" val="0"/>
</p:tagLst>
</file>

<file path=ppt/tags/tag177.xml><?xml version="1.0" encoding="utf-8"?>
<p:tagLst xmlns:p="http://schemas.openxmlformats.org/presentationml/2006/main">
  <p:tag name="ADJUSTMENTS" val="3.864579"/>
  <p:tag name="SHADOWSIZE" val="98"/>
</p:tagLst>
</file>

<file path=ppt/tags/tag178.xml><?xml version="1.0" encoding="utf-8"?>
<p:tagLst xmlns:p="http://schemas.openxmlformats.org/presentationml/2006/main">
  <p:tag name="TEXTZ '" val="0"/>
</p:tagLst>
</file>

<file path=ppt/tags/tag179.xml><?xml version="1.0" encoding="utf-8"?>
<p:tagLst xmlns:p="http://schemas.openxmlformats.org/presentationml/2006/main">
  <p:tag name="TEXTZ '" val="0"/>
</p:tagLst>
</file>

<file path=ppt/tags/tag18.xml><?xml version="1.0" encoding="utf-8"?>
<p:tagLst xmlns:p="http://schemas.openxmlformats.org/presentationml/2006/main">
  <p:tag name="SHADOWSIZE" val="100"/>
  <p:tag name="TEXTZ '" val="-2.147484E+09"/>
</p:tagLst>
</file>

<file path=ppt/tags/tag180.xml><?xml version="1.0" encoding="utf-8"?>
<p:tagLst xmlns:p="http://schemas.openxmlformats.org/presentationml/2006/main">
  <p:tag name="ADJUSTMENTS" val="3.864579"/>
  <p:tag name="SHADOWSIZE" val="98"/>
</p:tagLst>
</file>

<file path=ppt/tags/tag181.xml><?xml version="1.0" encoding="utf-8"?>
<p:tagLst xmlns:p="http://schemas.openxmlformats.org/presentationml/2006/main">
  <p:tag name="TEXTZ '" val="0"/>
</p:tagLst>
</file>

<file path=ppt/tags/tag182.xml><?xml version="1.0" encoding="utf-8"?>
<p:tagLst xmlns:p="http://schemas.openxmlformats.org/presentationml/2006/main">
  <p:tag name="TEXTZ '" val="0"/>
</p:tagLst>
</file>

<file path=ppt/tags/tag183.xml><?xml version="1.0" encoding="utf-8"?>
<p:tagLst xmlns:p="http://schemas.openxmlformats.org/presentationml/2006/main">
  <p:tag name="ADJUSTMENTS" val="3.864579"/>
  <p:tag name="SHADOWSIZE" val="98"/>
</p:tagLst>
</file>

<file path=ppt/tags/tag184.xml><?xml version="1.0" encoding="utf-8"?>
<p:tagLst xmlns:p="http://schemas.openxmlformats.org/presentationml/2006/main">
  <p:tag name="TEXTZ '" val="0"/>
</p:tagLst>
</file>

<file path=ppt/tags/tag185.xml><?xml version="1.0" encoding="utf-8"?>
<p:tagLst xmlns:p="http://schemas.openxmlformats.org/presentationml/2006/main">
  <p:tag name="TEXTZ '" val="0"/>
</p:tagLst>
</file>

<file path=ppt/tags/tag186.xml><?xml version="1.0" encoding="utf-8"?>
<p:tagLst xmlns:p="http://schemas.openxmlformats.org/presentationml/2006/main">
  <p:tag name="ADJUSTMENTS" val="2.625193"/>
</p:tagLst>
</file>

<file path=ppt/tags/tag187.xml><?xml version="1.0" encoding="utf-8"?>
<p:tagLst xmlns:p="http://schemas.openxmlformats.org/presentationml/2006/main">
  <p:tag name="ADJUSTMENTS" val="3.864579"/>
  <p:tag name="SHADOWSIZE" val="98"/>
</p:tagLst>
</file>

<file path=ppt/tags/tag188.xml><?xml version="1.0" encoding="utf-8"?>
<p:tagLst xmlns:p="http://schemas.openxmlformats.org/presentationml/2006/main">
  <p:tag name="TEXTZ '" val="0"/>
</p:tagLst>
</file>

<file path=ppt/tags/tag189.xml><?xml version="1.0" encoding="utf-8"?>
<p:tagLst xmlns:p="http://schemas.openxmlformats.org/presentationml/2006/main">
  <p:tag name="TEXTZ '" val="0"/>
</p:tagLst>
</file>

<file path=ppt/tags/tag19.xml><?xml version="1.0" encoding="utf-8"?>
<p:tagLst xmlns:p="http://schemas.openxmlformats.org/presentationml/2006/main">
  <p:tag name="ADJUSTMENTS" val="1.188174"/>
  <p:tag name="TEXTZ '" val="-2.147484E+09"/>
</p:tagLst>
</file>

<file path=ppt/tags/tag190.xml><?xml version="1.0" encoding="utf-8"?>
<p:tagLst xmlns:p="http://schemas.openxmlformats.org/presentationml/2006/main">
  <p:tag name="ADJUSTMENTS" val="3.864579"/>
  <p:tag name="SHADOWSIZE" val="98"/>
</p:tagLst>
</file>

<file path=ppt/tags/tag191.xml><?xml version="1.0" encoding="utf-8"?>
<p:tagLst xmlns:p="http://schemas.openxmlformats.org/presentationml/2006/main">
  <p:tag name="TEXTZ '" val="0"/>
</p:tagLst>
</file>

<file path=ppt/tags/tag192.xml><?xml version="1.0" encoding="utf-8"?>
<p:tagLst xmlns:p="http://schemas.openxmlformats.org/presentationml/2006/main">
  <p:tag name="TEXTZ '" val="0"/>
</p:tagLst>
</file>

<file path=ppt/tags/tag193.xml><?xml version="1.0" encoding="utf-8"?>
<p:tagLst xmlns:p="http://schemas.openxmlformats.org/presentationml/2006/main">
  <p:tag name="ADJUSTMENTS" val="3.864579"/>
  <p:tag name="SHADOWSIZE" val="98"/>
</p:tagLst>
</file>

<file path=ppt/tags/tag194.xml><?xml version="1.0" encoding="utf-8"?>
<p:tagLst xmlns:p="http://schemas.openxmlformats.org/presentationml/2006/main">
  <p:tag name="TEXTZ '" val="0"/>
</p:tagLst>
</file>

<file path=ppt/tags/tag195.xml><?xml version="1.0" encoding="utf-8"?>
<p:tagLst xmlns:p="http://schemas.openxmlformats.org/presentationml/2006/main">
  <p:tag name="TEXTZ '" val="0"/>
</p:tagLst>
</file>

<file path=ppt/tags/tag196.xml><?xml version="1.0" encoding="utf-8"?>
<p:tagLst xmlns:p="http://schemas.openxmlformats.org/presentationml/2006/main">
  <p:tag name="ADJUSTMENTS" val="14.8224"/>
</p:tagLst>
</file>

<file path=ppt/tags/tag197.xml><?xml version="1.0" encoding="utf-8"?>
<p:tagLst xmlns:p="http://schemas.openxmlformats.org/presentationml/2006/main">
  <p:tag name="ADJUSTMENTS" val="3.864579"/>
  <p:tag name="SHADOWSIZE" val="98"/>
</p:tagLst>
</file>

<file path=ppt/tags/tag198.xml><?xml version="1.0" encoding="utf-8"?>
<p:tagLst xmlns:p="http://schemas.openxmlformats.org/presentationml/2006/main">
  <p:tag name="TEXTZ '" val="0"/>
</p:tagLst>
</file>

<file path=ppt/tags/tag199.xml><?xml version="1.0" encoding="utf-8"?>
<p:tagLst xmlns:p="http://schemas.openxmlformats.org/presentationml/2006/main">
  <p:tag name="TEXTZ '" val="0"/>
</p:tagLst>
</file>

<file path=ppt/tags/tag2.xml><?xml version="1.0" encoding="utf-8"?>
<p:tagLst xmlns:p="http://schemas.openxmlformats.org/presentationml/2006/main">
  <p:tag name="ADJUSTMENTS" val="1.188174"/>
  <p:tag name="TEXTZ '" val="-2.147484E+09"/>
</p:tagLst>
</file>

<file path=ppt/tags/tag20.xml><?xml version="1.0" encoding="utf-8"?>
<p:tagLst xmlns:p="http://schemas.openxmlformats.org/presentationml/2006/main">
  <p:tag name="ADJUSTMENTS" val="0.9465909"/>
  <p:tag name="SHADOWSIZE" val="100"/>
  <p:tag name="TEXTZ '" val="-2.147484E+09"/>
</p:tagLst>
</file>

<file path=ppt/tags/tag200.xml><?xml version="1.0" encoding="utf-8"?>
<p:tagLst xmlns:p="http://schemas.openxmlformats.org/presentationml/2006/main">
  <p:tag name="ADJUSTMENTS" val="3.864579"/>
  <p:tag name="SHADOWSIZE" val="98"/>
</p:tagLst>
</file>

<file path=ppt/tags/tag201.xml><?xml version="1.0" encoding="utf-8"?>
<p:tagLst xmlns:p="http://schemas.openxmlformats.org/presentationml/2006/main">
  <p:tag name="TEXTZ '" val="0"/>
</p:tagLst>
</file>

<file path=ppt/tags/tag202.xml><?xml version="1.0" encoding="utf-8"?>
<p:tagLst xmlns:p="http://schemas.openxmlformats.org/presentationml/2006/main">
  <p:tag name="TEXTZ '" val="0"/>
</p:tagLst>
</file>

<file path=ppt/tags/tag203.xml><?xml version="1.0" encoding="utf-8"?>
<p:tagLst xmlns:p="http://schemas.openxmlformats.org/presentationml/2006/main">
  <p:tag name="ADJUSTMENTS" val="3.864579"/>
  <p:tag name="SHADOWSIZE" val="98"/>
</p:tagLst>
</file>

<file path=ppt/tags/tag204.xml><?xml version="1.0" encoding="utf-8"?>
<p:tagLst xmlns:p="http://schemas.openxmlformats.org/presentationml/2006/main">
  <p:tag name="TEXTZ '" val="0"/>
</p:tagLst>
</file>

<file path=ppt/tags/tag205.xml><?xml version="1.0" encoding="utf-8"?>
<p:tagLst xmlns:p="http://schemas.openxmlformats.org/presentationml/2006/main">
  <p:tag name="TEXTZ '" val="0"/>
</p:tagLst>
</file>

<file path=ppt/tags/tag206.xml><?xml version="1.0" encoding="utf-8"?>
<p:tagLst xmlns:p="http://schemas.openxmlformats.org/presentationml/2006/main">
  <p:tag name="TEXTZ '" val="0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SHADOWSIZE" val="100"/>
  <p:tag name="TEXTZ '" val="-2.147484E+09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ADJUSTMENTS" val="1.188174"/>
  <p:tag name="TEXTZ '" val="-2.147484E+09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ADJUSTMENTS" val="0.9465909"/>
  <p:tag name="SHADOWSIZE" val="100"/>
  <p:tag name="TEXTZ '" val="-2.147484E+09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SHADOWSIZE" val="100"/>
  <p:tag name="TEXTZ '" val="-2.147484E+09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ADJUSTMENTS" val="1.188174"/>
  <p:tag name="TEXTZ '" val="-2.147484E+09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ADJUSTMENTS" val="0.9465909"/>
  <p:tag name="SHADOWSIZE" val="100"/>
  <p:tag name="TEXTZ '" val="-2.147484E+09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SHADOWSIZE" val="100"/>
  <p:tag name="TEXTZ '" val="-2.147484E+09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ADJUSTMENTS" val="13.03937"/>
</p:tagLst>
</file>

<file path=ppt/tags/tag280.xml><?xml version="1.0" encoding="utf-8"?>
<p:tagLst xmlns:p="http://schemas.openxmlformats.org/presentationml/2006/main">
  <p:tag name="COMMONDATA" val="eyJoZGlkIjoiMGE2NmJhOTM1MDQ1OTE1YTQwNzJhMzQ0YjIyNjcwZTcifQ=="/>
  <p:tag name="KSO_WPP_MARK_KEY" val="40a15f54-7ece-4f92-b349-7e46efdcae53"/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</p:tagLst>
</file>

<file path=ppt/tags/tag29.xml><?xml version="1.0" encoding="utf-8"?>
<p:tagLst xmlns:p="http://schemas.openxmlformats.org/presentationml/2006/main">
  <p:tag name="ADJUSTMENTS" val="13.03937"/>
</p:tagLst>
</file>

<file path=ppt/tags/tag3.xml><?xml version="1.0" encoding="utf-8"?>
<p:tagLst xmlns:p="http://schemas.openxmlformats.org/presentationml/2006/main">
  <p:tag name="ADJUSTMENTS" val="0.9465909"/>
  <p:tag name="SHADOWSIZE" val="100"/>
  <p:tag name="TEXTZ '" val="-2.147484E+09"/>
</p:tagLst>
</file>

<file path=ppt/tags/tag30.xml><?xml version="1.0" encoding="utf-8"?>
<p:tagLst xmlns:p="http://schemas.openxmlformats.org/presentationml/2006/main">
  <p:tag name="SHADOWSIZE" val="100"/>
</p:tagLst>
</file>

<file path=ppt/tags/tag31.xml><?xml version="1.0" encoding="utf-8"?>
<p:tagLst xmlns:p="http://schemas.openxmlformats.org/presentationml/2006/main">
  <p:tag name="SHADOWSIZE" val="98"/>
</p:tagLst>
</file>

<file path=ppt/tags/tag32.xml><?xml version="1.0" encoding="utf-8"?>
<p:tagLst xmlns:p="http://schemas.openxmlformats.org/presentationml/2006/main">
  <p:tag name="ADJUSTMENTS" val="13.03937"/>
</p:tagLst>
</file>

<file path=ppt/tags/tag33.xml><?xml version="1.0" encoding="utf-8"?>
<p:tagLst xmlns:p="http://schemas.openxmlformats.org/presentationml/2006/main">
  <p:tag name="ADJUSTMENTS" val="13.03937"/>
</p:tagLst>
</file>

<file path=ppt/tags/tag34.xml><?xml version="1.0" encoding="utf-8"?>
<p:tagLst xmlns:p="http://schemas.openxmlformats.org/presentationml/2006/main">
  <p:tag name="MD-PA" val="v1.0.0"/>
</p:tagLst>
</file>

<file path=ppt/tags/tag35.xml><?xml version="1.0" encoding="utf-8"?>
<p:tagLst xmlns:p="http://schemas.openxmlformats.org/presentationml/2006/main">
  <p:tag name="MD-PA" val="v1.0.0"/>
</p:tagLst>
</file>

<file path=ppt/tags/tag36.xml><?xml version="1.0" encoding="utf-8"?>
<p:tagLst xmlns:p="http://schemas.openxmlformats.org/presentationml/2006/main">
  <p:tag name="MD-PA" val="v1.0.0"/>
</p:tagLst>
</file>

<file path=ppt/tags/tag37.xml><?xml version="1.0" encoding="utf-8"?>
<p:tagLst xmlns:p="http://schemas.openxmlformats.org/presentationml/2006/main">
  <p:tag name="MD-PA" val="v1.0.0"/>
</p:tagLst>
</file>

<file path=ppt/tags/tag38.xml><?xml version="1.0" encoding="utf-8"?>
<p:tagLst xmlns:p="http://schemas.openxmlformats.org/presentationml/2006/main">
  <p:tag name="MD-PA" val="v1.0.0"/>
</p:tagLst>
</file>

<file path=ppt/tags/tag39.xml><?xml version="1.0" encoding="utf-8"?>
<p:tagLst xmlns:p="http://schemas.openxmlformats.org/presentationml/2006/main">
  <p:tag name="MD-PA" val="v1.0.0"/>
</p:tagLst>
</file>

<file path=ppt/tags/tag4.xml><?xml version="1.0" encoding="utf-8"?>
<p:tagLst xmlns:p="http://schemas.openxmlformats.org/presentationml/2006/main">
  <p:tag name="SHADOWSIZE" val="100"/>
  <p:tag name="TEXTZ '" val="-2.147484E+09"/>
</p:tagLst>
</file>

<file path=ppt/tags/tag40.xml><?xml version="1.0" encoding="utf-8"?>
<p:tagLst xmlns:p="http://schemas.openxmlformats.org/presentationml/2006/main">
  <p:tag name="MD-PA" val="v1.0.0"/>
</p:tagLst>
</file>

<file path=ppt/tags/tag41.xml><?xml version="1.0" encoding="utf-8"?>
<p:tagLst xmlns:p="http://schemas.openxmlformats.org/presentationml/2006/main">
  <p:tag name="MD-PA" val="v1.0.0"/>
</p:tagLst>
</file>

<file path=ppt/tags/tag42.xml><?xml version="1.0" encoding="utf-8"?>
<p:tagLst xmlns:p="http://schemas.openxmlformats.org/presentationml/2006/main">
  <p:tag name="MD-PA" val="v1.0.0"/>
</p:tagLst>
</file>

<file path=ppt/tags/tag43.xml><?xml version="1.0" encoding="utf-8"?>
<p:tagLst xmlns:p="http://schemas.openxmlformats.org/presentationml/2006/main">
  <p:tag name="MD-PA" val="v1.0.0"/>
</p:tagLst>
</file>

<file path=ppt/tags/tag44.xml><?xml version="1.0" encoding="utf-8"?>
<p:tagLst xmlns:p="http://schemas.openxmlformats.org/presentationml/2006/main">
  <p:tag name="MD-PA" val="v1.0.0"/>
</p:tagLst>
</file>

<file path=ppt/tags/tag45.xml><?xml version="1.0" encoding="utf-8"?>
<p:tagLst xmlns:p="http://schemas.openxmlformats.org/presentationml/2006/main">
  <p:tag name="MD-PA" val="v1.0.0"/>
</p:tagLst>
</file>

<file path=ppt/tags/tag46.xml><?xml version="1.0" encoding="utf-8"?>
<p:tagLst xmlns:p="http://schemas.openxmlformats.org/presentationml/2006/main">
  <p:tag name="MD-PA" val="v1.0.0"/>
</p:tagLst>
</file>

<file path=ppt/tags/tag47.xml><?xml version="1.0" encoding="utf-8"?>
<p:tagLst xmlns:p="http://schemas.openxmlformats.org/presentationml/2006/main">
  <p:tag name="MD-PA" val="v1.0.0"/>
</p:tagLst>
</file>

<file path=ppt/tags/tag48.xml><?xml version="1.0" encoding="utf-8"?>
<p:tagLst xmlns:p="http://schemas.openxmlformats.org/presentationml/2006/main">
  <p:tag name="MD-PA" val="v1.0.0"/>
</p:tagLst>
</file>

<file path=ppt/tags/tag49.xml><?xml version="1.0" encoding="utf-8"?>
<p:tagLst xmlns:p="http://schemas.openxmlformats.org/presentationml/2006/main">
  <p:tag name="MD-PA" val="v1.0.0"/>
</p:tagLst>
</file>

<file path=ppt/tags/tag5.xml><?xml version="1.0" encoding="utf-8"?>
<p:tagLst xmlns:p="http://schemas.openxmlformats.org/presentationml/2006/main">
  <p:tag name="ADJUSTMENTS" val="1.188174"/>
  <p:tag name="TEXTZ '" val="-2.147484E+09"/>
</p:tagLst>
</file>

<file path=ppt/tags/tag50.xml><?xml version="1.0" encoding="utf-8"?>
<p:tagLst xmlns:p="http://schemas.openxmlformats.org/presentationml/2006/main">
  <p:tag name="MD-PA" val="v1.0.0"/>
</p:tagLst>
</file>

<file path=ppt/tags/tag51.xml><?xml version="1.0" encoding="utf-8"?>
<p:tagLst xmlns:p="http://schemas.openxmlformats.org/presentationml/2006/main">
  <p:tag name="MD-PA" val="v1.0.0"/>
</p:tagLst>
</file>

<file path=ppt/tags/tag52.xml><?xml version="1.0" encoding="utf-8"?>
<p:tagLst xmlns:p="http://schemas.openxmlformats.org/presentationml/2006/main">
  <p:tag name="MD-PA" val="v1.0.0"/>
</p:tagLst>
</file>

<file path=ppt/tags/tag53.xml><?xml version="1.0" encoding="utf-8"?>
<p:tagLst xmlns:p="http://schemas.openxmlformats.org/presentationml/2006/main">
  <p:tag name="MD-PA" val="v1.0.0"/>
</p:tagLst>
</file>

<file path=ppt/tags/tag54.xml><?xml version="1.0" encoding="utf-8"?>
<p:tagLst xmlns:p="http://schemas.openxmlformats.org/presentationml/2006/main">
  <p:tag name="MD-PA" val="v1.0.0"/>
</p:tagLst>
</file>

<file path=ppt/tags/tag55.xml><?xml version="1.0" encoding="utf-8"?>
<p:tagLst xmlns:p="http://schemas.openxmlformats.org/presentationml/2006/main">
  <p:tag name="MD-PA" val="v1.0.0"/>
</p:tagLst>
</file>

<file path=ppt/tags/tag56.xml><?xml version="1.0" encoding="utf-8"?>
<p:tagLst xmlns:p="http://schemas.openxmlformats.org/presentationml/2006/main">
  <p:tag name="MD-PA" val="v1.0.0"/>
</p:tagLst>
</file>

<file path=ppt/tags/tag57.xml><?xml version="1.0" encoding="utf-8"?>
<p:tagLst xmlns:p="http://schemas.openxmlformats.org/presentationml/2006/main">
  <p:tag name="MD-PA" val="v1.0.0"/>
</p:tagLst>
</file>

<file path=ppt/tags/tag58.xml><?xml version="1.0" encoding="utf-8"?>
<p:tagLst xmlns:p="http://schemas.openxmlformats.org/presentationml/2006/main">
  <p:tag name="MD-PA" val="v1.0.0"/>
</p:tagLst>
</file>

<file path=ppt/tags/tag59.xml><?xml version="1.0" encoding="utf-8"?>
<p:tagLst xmlns:p="http://schemas.openxmlformats.org/presentationml/2006/main">
  <p:tag name="MD-PA" val="v1.0.0"/>
</p:tagLst>
</file>

<file path=ppt/tags/tag6.xml><?xml version="1.0" encoding="utf-8"?>
<p:tagLst xmlns:p="http://schemas.openxmlformats.org/presentationml/2006/main">
  <p:tag name="ADJUSTMENTS" val="0.9465909"/>
  <p:tag name="SHADOWSIZE" val="100"/>
  <p:tag name="TEXTZ '" val="-2.147484E+09"/>
</p:tagLst>
</file>

<file path=ppt/tags/tag60.xml><?xml version="1.0" encoding="utf-8"?>
<p:tagLst xmlns:p="http://schemas.openxmlformats.org/presentationml/2006/main">
  <p:tag name="MD-PA" val="v1.0.0"/>
</p:tagLst>
</file>

<file path=ppt/tags/tag61.xml><?xml version="1.0" encoding="utf-8"?>
<p:tagLst xmlns:p="http://schemas.openxmlformats.org/presentationml/2006/main">
  <p:tag name="MD-PA" val="v1.0.0"/>
</p:tagLst>
</file>

<file path=ppt/tags/tag62.xml><?xml version="1.0" encoding="utf-8"?>
<p:tagLst xmlns:p="http://schemas.openxmlformats.org/presentationml/2006/main">
  <p:tag name="MD-PA" val="v1.0.0"/>
</p:tagLst>
</file>

<file path=ppt/tags/tag63.xml><?xml version="1.0" encoding="utf-8"?>
<p:tagLst xmlns:p="http://schemas.openxmlformats.org/presentationml/2006/main">
  <p:tag name="MD-PA" val="v1.0.0"/>
</p:tagLst>
</file>

<file path=ppt/tags/tag64.xml><?xml version="1.0" encoding="utf-8"?>
<p:tagLst xmlns:p="http://schemas.openxmlformats.org/presentationml/2006/main">
  <p:tag name="MD-PA" val="v1.0.0"/>
</p:tagLst>
</file>

<file path=ppt/tags/tag65.xml><?xml version="1.0" encoding="utf-8"?>
<p:tagLst xmlns:p="http://schemas.openxmlformats.org/presentationml/2006/main">
  <p:tag name="MD-PA" val="v1.0.0"/>
</p:tagLst>
</file>

<file path=ppt/tags/tag66.xml><?xml version="1.0" encoding="utf-8"?>
<p:tagLst xmlns:p="http://schemas.openxmlformats.org/presentationml/2006/main">
  <p:tag name="MD-PA" val="v1.0.0"/>
</p:tagLst>
</file>

<file path=ppt/tags/tag67.xml><?xml version="1.0" encoding="utf-8"?>
<p:tagLst xmlns:p="http://schemas.openxmlformats.org/presentationml/2006/main">
  <p:tag name="MD-PA" val="v1.0.0"/>
</p:tagLst>
</file>

<file path=ppt/tags/tag68.xml><?xml version="1.0" encoding="utf-8"?>
<p:tagLst xmlns:p="http://schemas.openxmlformats.org/presentationml/2006/main">
  <p:tag name="MD-PA" val="v1.0.0"/>
</p:tagLst>
</file>

<file path=ppt/tags/tag69.xml><?xml version="1.0" encoding="utf-8"?>
<p:tagLst xmlns:p="http://schemas.openxmlformats.org/presentationml/2006/main">
  <p:tag name="MD-PA" val="v1.0.0"/>
</p:tagLst>
</file>

<file path=ppt/tags/tag7.xml><?xml version="1.0" encoding="utf-8"?>
<p:tagLst xmlns:p="http://schemas.openxmlformats.org/presentationml/2006/main">
  <p:tag name="SHADOWSIZE" val="100"/>
  <p:tag name="TEXTZ '" val="-2.147484E+09"/>
</p:tagLst>
</file>

<file path=ppt/tags/tag70.xml><?xml version="1.0" encoding="utf-8"?>
<p:tagLst xmlns:p="http://schemas.openxmlformats.org/presentationml/2006/main">
  <p:tag name="MD-PA" val="v1.0.0"/>
</p:tagLst>
</file>

<file path=ppt/tags/tag71.xml><?xml version="1.0" encoding="utf-8"?>
<p:tagLst xmlns:p="http://schemas.openxmlformats.org/presentationml/2006/main">
  <p:tag name="MD-PA" val="v1.0.0"/>
</p:tagLst>
</file>

<file path=ppt/tags/tag72.xml><?xml version="1.0" encoding="utf-8"?>
<p:tagLst xmlns:p="http://schemas.openxmlformats.org/presentationml/2006/main">
  <p:tag name="MD-PA" val="v1.0.0"/>
</p:tagLst>
</file>

<file path=ppt/tags/tag73.xml><?xml version="1.0" encoding="utf-8"?>
<p:tagLst xmlns:p="http://schemas.openxmlformats.org/presentationml/2006/main">
  <p:tag name="MD-PA" val="v1.0.0"/>
</p:tagLst>
</file>

<file path=ppt/tags/tag74.xml><?xml version="1.0" encoding="utf-8"?>
<p:tagLst xmlns:p="http://schemas.openxmlformats.org/presentationml/2006/main">
  <p:tag name="MD-PA" val="v1.0.0"/>
</p:tagLst>
</file>

<file path=ppt/tags/tag75.xml><?xml version="1.0" encoding="utf-8"?>
<p:tagLst xmlns:p="http://schemas.openxmlformats.org/presentationml/2006/main">
  <p:tag name="MD-PA" val="v1.0.0"/>
</p:tagLst>
</file>

<file path=ppt/tags/tag76.xml><?xml version="1.0" encoding="utf-8"?>
<p:tagLst xmlns:p="http://schemas.openxmlformats.org/presentationml/2006/main">
  <p:tag name="MD-PA" val="v1.0.0"/>
</p:tagLst>
</file>

<file path=ppt/tags/tag77.xml><?xml version="1.0" encoding="utf-8"?>
<p:tagLst xmlns:p="http://schemas.openxmlformats.org/presentationml/2006/main">
  <p:tag name="MD-PA" val="v1.0.0"/>
</p:tagLst>
</file>

<file path=ppt/tags/tag78.xml><?xml version="1.0" encoding="utf-8"?>
<p:tagLst xmlns:p="http://schemas.openxmlformats.org/presentationml/2006/main">
  <p:tag name="MD-PA" val="v1.0.0"/>
</p:tagLst>
</file>

<file path=ppt/tags/tag79.xml><?xml version="1.0" encoding="utf-8"?>
<p:tagLst xmlns:p="http://schemas.openxmlformats.org/presentationml/2006/main">
  <p:tag name="MD-PA" val="v1.0.0"/>
</p:tagLst>
</file>

<file path=ppt/tags/tag8.xml><?xml version="1.0" encoding="utf-8"?>
<p:tagLst xmlns:p="http://schemas.openxmlformats.org/presentationml/2006/main">
  <p:tag name="ADJUSTMENTS" val="1.188174"/>
  <p:tag name="TEXTZ '" val="-2.147484E+09"/>
</p:tagLst>
</file>

<file path=ppt/tags/tag80.xml><?xml version="1.0" encoding="utf-8"?>
<p:tagLst xmlns:p="http://schemas.openxmlformats.org/presentationml/2006/main">
  <p:tag name="MD-PA" val="v1.0.0"/>
</p:tagLst>
</file>

<file path=ppt/tags/tag81.xml><?xml version="1.0" encoding="utf-8"?>
<p:tagLst xmlns:p="http://schemas.openxmlformats.org/presentationml/2006/main">
  <p:tag name="MD-PA" val="v1.0.0"/>
</p:tagLst>
</file>

<file path=ppt/tags/tag82.xml><?xml version="1.0" encoding="utf-8"?>
<p:tagLst xmlns:p="http://schemas.openxmlformats.org/presentationml/2006/main">
  <p:tag name="MD-PA" val="v1.0.0"/>
</p:tagLst>
</file>

<file path=ppt/tags/tag83.xml><?xml version="1.0" encoding="utf-8"?>
<p:tagLst xmlns:p="http://schemas.openxmlformats.org/presentationml/2006/main">
  <p:tag name="MD-PA" val="v1.0.0"/>
</p:tagLst>
</file>

<file path=ppt/tags/tag84.xml><?xml version="1.0" encoding="utf-8"?>
<p:tagLst xmlns:p="http://schemas.openxmlformats.org/presentationml/2006/main">
  <p:tag name="MD-PA" val="v1.0.0"/>
</p:tagLst>
</file>

<file path=ppt/tags/tag85.xml><?xml version="1.0" encoding="utf-8"?>
<p:tagLst xmlns:p="http://schemas.openxmlformats.org/presentationml/2006/main">
  <p:tag name="MD-PA" val="v1.0.0"/>
</p:tagLst>
</file>

<file path=ppt/tags/tag86.xml><?xml version="1.0" encoding="utf-8"?>
<p:tagLst xmlns:p="http://schemas.openxmlformats.org/presentationml/2006/main">
  <p:tag name="MD-PA" val="v1.0.0"/>
</p:tagLst>
</file>

<file path=ppt/tags/tag87.xml><?xml version="1.0" encoding="utf-8"?>
<p:tagLst xmlns:p="http://schemas.openxmlformats.org/presentationml/2006/main">
  <p:tag name="MD-PA" val="v1.0.0"/>
</p:tagLst>
</file>

<file path=ppt/tags/tag88.xml><?xml version="1.0" encoding="utf-8"?>
<p:tagLst xmlns:p="http://schemas.openxmlformats.org/presentationml/2006/main">
  <p:tag name="MD-PA" val="v1.0.0"/>
</p:tagLst>
</file>

<file path=ppt/tags/tag89.xml><?xml version="1.0" encoding="utf-8"?>
<p:tagLst xmlns:p="http://schemas.openxmlformats.org/presentationml/2006/main">
  <p:tag name="MD-PA" val="v1.0.0"/>
</p:tagLst>
</file>

<file path=ppt/tags/tag9.xml><?xml version="1.0" encoding="utf-8"?>
<p:tagLst xmlns:p="http://schemas.openxmlformats.org/presentationml/2006/main">
  <p:tag name="ADJUSTMENTS" val="0.9465909"/>
  <p:tag name="SHADOWSIZE" val="100"/>
  <p:tag name="TEXTZ '" val="-2.147484E+09"/>
</p:tagLst>
</file>

<file path=ppt/tags/tag90.xml><?xml version="1.0" encoding="utf-8"?>
<p:tagLst xmlns:p="http://schemas.openxmlformats.org/presentationml/2006/main">
  <p:tag name="MD-PA" val="v1.0.0"/>
</p:tagLst>
</file>

<file path=ppt/tags/tag91.xml><?xml version="1.0" encoding="utf-8"?>
<p:tagLst xmlns:p="http://schemas.openxmlformats.org/presentationml/2006/main">
  <p:tag name="MD-PA" val="v1.0.0"/>
</p:tagLst>
</file>

<file path=ppt/tags/tag92.xml><?xml version="1.0" encoding="utf-8"?>
<p:tagLst xmlns:p="http://schemas.openxmlformats.org/presentationml/2006/main">
  <p:tag name="MD-PA" val="v1.0.0"/>
</p:tagLst>
</file>

<file path=ppt/tags/tag93.xml><?xml version="1.0" encoding="utf-8"?>
<p:tagLst xmlns:p="http://schemas.openxmlformats.org/presentationml/2006/main">
  <p:tag name="MD-PA" val="v1.0.0"/>
</p:tagLst>
</file>

<file path=ppt/tags/tag94.xml><?xml version="1.0" encoding="utf-8"?>
<p:tagLst xmlns:p="http://schemas.openxmlformats.org/presentationml/2006/main">
  <p:tag name="MD-PA" val="v1.0.0"/>
</p:tagLst>
</file>

<file path=ppt/tags/tag95.xml><?xml version="1.0" encoding="utf-8"?>
<p:tagLst xmlns:p="http://schemas.openxmlformats.org/presentationml/2006/main">
  <p:tag name="MD-PA" val="v1.0.0"/>
</p:tagLst>
</file>

<file path=ppt/tags/tag96.xml><?xml version="1.0" encoding="utf-8"?>
<p:tagLst xmlns:p="http://schemas.openxmlformats.org/presentationml/2006/main">
  <p:tag name="MD-PA" val="v1.0.0"/>
</p:tagLst>
</file>

<file path=ppt/tags/tag97.xml><?xml version="1.0" encoding="utf-8"?>
<p:tagLst xmlns:p="http://schemas.openxmlformats.org/presentationml/2006/main">
  <p:tag name="MD-PA" val="v1.0.0"/>
</p:tagLst>
</file>

<file path=ppt/tags/tag98.xml><?xml version="1.0" encoding="utf-8"?>
<p:tagLst xmlns:p="http://schemas.openxmlformats.org/presentationml/2006/main">
  <p:tag name="MD-PA" val="v1.0.0"/>
</p:tagLst>
</file>

<file path=ppt/tags/tag99.xml><?xml version="1.0" encoding="utf-8"?>
<p:tagLst xmlns:p="http://schemas.openxmlformats.org/presentationml/2006/main">
  <p:tag name="MD-PA" val="v1.0.0"/>
</p:tagLst>
</file>

<file path=ppt/theme/theme1.xml><?xml version="1.0" encoding="utf-8"?>
<a:theme xmlns:a="http://schemas.openxmlformats.org/drawingml/2006/main" name="Office 主题​​">
  <a:themeElements>
    <a:clrScheme name="sy01">
      <a:dk1>
        <a:srgbClr val="000000"/>
      </a:dk1>
      <a:lt1>
        <a:srgbClr val="FFFFFF"/>
      </a:lt1>
      <a:dk2>
        <a:srgbClr val="003D3C"/>
      </a:dk2>
      <a:lt2>
        <a:srgbClr val="F9FBFD"/>
      </a:lt2>
      <a:accent1>
        <a:srgbClr val="299999"/>
      </a:accent1>
      <a:accent2>
        <a:srgbClr val="5CA836"/>
      </a:accent2>
      <a:accent3>
        <a:srgbClr val="C0CA33"/>
      </a:accent3>
      <a:accent4>
        <a:srgbClr val="DA6D00"/>
      </a:accent4>
      <a:accent5>
        <a:srgbClr val="01AFC1"/>
      </a:accent5>
      <a:accent6>
        <a:srgbClr val="2A93EA"/>
      </a:accent6>
      <a:hlink>
        <a:srgbClr val="009696"/>
      </a:hlink>
      <a:folHlink>
        <a:srgbClr val="009696"/>
      </a:folHlink>
    </a:clrScheme>
    <a:fontScheme name="字体搭配02-旁门左道">
      <a:majorFont>
        <a:latin typeface="OPPOSans B"/>
        <a:ea typeface="OPPOSans B"/>
        <a:cs typeface=""/>
      </a:majorFont>
      <a:minorFont>
        <a:latin typeface="OPPOSans M"/>
        <a:ea typeface="OPPOSans M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 anchor="ctr" anchorCtr="0">
        <a:spAutoFit/>
      </a:bodyPr>
      <a:lstStyle>
        <a:defPPr algn="l">
          <a:defRPr kumimoji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2830</Words>
  <Application>WPS 文字</Application>
  <PresentationFormat>宽屏</PresentationFormat>
  <Paragraphs>776</Paragraphs>
  <Slides>29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71" baseType="lpstr">
      <vt:lpstr>Arial</vt:lpstr>
      <vt:lpstr>宋体</vt:lpstr>
      <vt:lpstr>Wingdings</vt:lpstr>
      <vt:lpstr>微软雅黑</vt:lpstr>
      <vt:lpstr>Latha</vt:lpstr>
      <vt:lpstr>苹方-简</vt:lpstr>
      <vt:lpstr>汉仪旗黑</vt:lpstr>
      <vt:lpstr>儷黑 Pro</vt:lpstr>
      <vt:lpstr>Hannotate SC Bold</vt:lpstr>
      <vt:lpstr>Roboto Lt</vt:lpstr>
      <vt:lpstr>Roboto</vt:lpstr>
      <vt:lpstr>思源黑体 CN Regular</vt:lpstr>
      <vt:lpstr>Hanson</vt:lpstr>
      <vt:lpstr>Times New Roman</vt:lpstr>
      <vt:lpstr>阿里巴巴普惠体 R</vt:lpstr>
      <vt:lpstr>思源黑体 CN Normal</vt:lpstr>
      <vt:lpstr>Söhne</vt:lpstr>
      <vt:lpstr>Thonburi</vt:lpstr>
      <vt:lpstr>Helvetica</vt:lpstr>
      <vt:lpstr>Source Sans Pro Light</vt:lpstr>
      <vt:lpstr>等线</vt:lpstr>
      <vt:lpstr>等线</vt:lpstr>
      <vt:lpstr>阿里巴巴普惠体 B</vt:lpstr>
      <vt:lpstr>Alibaba PuHuiTi 2.0 55</vt:lpstr>
      <vt:lpstr>Alibaba PuHuiTi 2.0 75 SemiBold</vt:lpstr>
      <vt:lpstr>Alibaba PuHuiTi 2.0 45 Light</vt:lpstr>
      <vt:lpstr>Alibaba PuHuiTi 2.0 65 Medium</vt:lpstr>
      <vt:lpstr>Montserrat</vt:lpstr>
      <vt:lpstr>阿里巴巴普惠体 R</vt:lpstr>
      <vt:lpstr>OPPOSans R</vt:lpstr>
      <vt:lpstr>OPPOSans M</vt:lpstr>
      <vt:lpstr>Wawati SC</vt:lpstr>
      <vt:lpstr>Hannotate SC</vt:lpstr>
      <vt:lpstr>STHupo</vt:lpstr>
      <vt:lpstr>宋体-简</vt:lpstr>
      <vt:lpstr>宋体</vt:lpstr>
      <vt:lpstr>Arial Unicode MS</vt:lpstr>
      <vt:lpstr>Calibri</vt:lpstr>
      <vt:lpstr>Helvetica Neue</vt:lpstr>
      <vt:lpstr>OPPOSans B</vt:lpstr>
      <vt:lpstr>汉仪中黑KW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:-(</cp:lastModifiedBy>
  <cp:revision>51</cp:revision>
  <dcterms:created xsi:type="dcterms:W3CDTF">2024-04-15T11:09:48Z</dcterms:created>
  <dcterms:modified xsi:type="dcterms:W3CDTF">2024-04-15T11:09:48Z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EE81F069013B4F4F914CF8A6D7A131A8</vt:lpwstr>
  </property>
  <property fmtid="{D5CDD505-2E9C-101B-9397-08002B2CF9AE}" pid="3" name="KSOProductBuildVer">
    <vt:lpwstr>2052-5.5.1.7991</vt:lpwstr>
  </property>
</Properties>
</file>